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2.xml" ContentType="application/vnd.openxmlformats-officedocument.drawingml.chart+xml"/>
  <Override PartName="/ppt/drawings/drawing1.xml" ContentType="application/vnd.openxmlformats-officedocument.drawingml.chartshapes+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13" r:id="rId4"/>
    <p:sldMasterId id="2147483648" r:id="rId5"/>
  </p:sldMasterIdLst>
  <p:notesMasterIdLst>
    <p:notesMasterId r:id="rId13"/>
  </p:notesMasterIdLst>
  <p:handoutMasterIdLst>
    <p:handoutMasterId r:id="rId14"/>
  </p:handoutMasterIdLst>
  <p:sldIdLst>
    <p:sldId id="927" r:id="rId6"/>
    <p:sldId id="915" r:id="rId7"/>
    <p:sldId id="926" r:id="rId8"/>
    <p:sldId id="925" r:id="rId9"/>
    <p:sldId id="929" r:id="rId10"/>
    <p:sldId id="928" r:id="rId11"/>
    <p:sldId id="770" r:id="rId12"/>
  </p:sldIdLst>
  <p:sldSz cx="9144000" cy="6858000" type="screen4x3"/>
  <p:notesSz cx="6797675" cy="9926638"/>
  <p:custDataLst>
    <p:tags r:id="rId15"/>
  </p:custDataLst>
  <p:defaultTextStyle>
    <a:defPPr>
      <a:defRPr lang="en-US"/>
    </a:defPPr>
    <a:lvl1pPr algn="l" defTabSz="457200"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725" userDrawn="1">
          <p15:clr>
            <a:srgbClr val="A4A3A4"/>
          </p15:clr>
        </p15:guide>
        <p15:guide id="2" pos="1296" userDrawn="1">
          <p15:clr>
            <a:srgbClr val="A4A3A4"/>
          </p15:clr>
        </p15:guide>
        <p15:guide id="3" pos="635" userDrawn="1">
          <p15:clr>
            <a:srgbClr val="A4A3A4"/>
          </p15:clr>
        </p15:guide>
        <p15:guide id="4" orient="horz" pos="1071" userDrawn="1">
          <p15:clr>
            <a:srgbClr val="A4A3A4"/>
          </p15:clr>
        </p15:guide>
        <p15:guide id="5" pos="3216" userDrawn="1">
          <p15:clr>
            <a:srgbClr val="A4A3A4"/>
          </p15:clr>
        </p15:guide>
        <p15:guide id="6" pos="2736" userDrawn="1">
          <p15:clr>
            <a:srgbClr val="A4A3A4"/>
          </p15:clr>
        </p15:guide>
        <p15:guide id="7" orient="horz" pos="3045" userDrawn="1">
          <p15:clr>
            <a:srgbClr val="A4A3A4"/>
          </p15:clr>
        </p15:guide>
        <p15:guide id="8" orient="horz" pos="4133" userDrawn="1">
          <p15:clr>
            <a:srgbClr val="A4A3A4"/>
          </p15:clr>
        </p15:guide>
        <p15:guide id="9" orient="horz" pos="1275" userDrawn="1">
          <p15:clr>
            <a:srgbClr val="A4A3A4"/>
          </p15:clr>
        </p15:guide>
        <p15:guide id="10" orient="horz" pos="2750" userDrawn="1">
          <p15:clr>
            <a:srgbClr val="A4A3A4"/>
          </p15:clr>
        </p15:guide>
        <p15:guide id="11" pos="4584" userDrawn="1">
          <p15:clr>
            <a:srgbClr val="A4A3A4"/>
          </p15:clr>
        </p15:guide>
        <p15:guide id="12" pos="359">
          <p15:clr>
            <a:srgbClr val="A4A3A4"/>
          </p15:clr>
        </p15:guide>
        <p15:guide id="13" pos="3936" userDrawn="1">
          <p15:clr>
            <a:srgbClr val="A4A3A4"/>
          </p15:clr>
        </p15:guide>
        <p15:guide id="14" pos="1992"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Jonathan Gardner" initials="JG" lastIdx="3" clrIdx="6">
    <p:extLst>
      <p:ext uri="{19B8F6BF-5375-455C-9EA6-DF929625EA0E}">
        <p15:presenceInfo xmlns:p15="http://schemas.microsoft.com/office/powerpoint/2012/main" userId="S::jonathan.gardner@alva-group.com::87bd4819-bb08-41da-b858-149cbb0c3e50" providerId="AD"/>
      </p:ext>
    </p:extLst>
  </p:cmAuthor>
  <p:cmAuthor id="1" name="Alastair Pickering" initials="" lastIdx="52" clrIdx="0"/>
  <p:cmAuthor id="2" name="Robert Eustace" initials="" lastIdx="34" clrIdx="1"/>
  <p:cmAuthor id="3" name="martaa" initials="" lastIdx="3" clrIdx="2"/>
  <p:cmAuthor id="4" name="Ivana Miladinova" initials="IM" lastIdx="1" clrIdx="3">
    <p:extLst>
      <p:ext uri="{19B8F6BF-5375-455C-9EA6-DF929625EA0E}">
        <p15:presenceInfo xmlns:p15="http://schemas.microsoft.com/office/powerpoint/2012/main" userId="Ivana Miladinova" providerId="None"/>
      </p:ext>
    </p:extLst>
  </p:cmAuthor>
  <p:cmAuthor id="5" name="Alex Bluestone" initials="AB" lastIdx="26" clrIdx="4">
    <p:extLst>
      <p:ext uri="{19B8F6BF-5375-455C-9EA6-DF929625EA0E}">
        <p15:presenceInfo xmlns:p15="http://schemas.microsoft.com/office/powerpoint/2012/main" userId="S::alex.bluestone@alva-group.com::78d50f4e-0c49-4603-ae08-0d795b0572f7" providerId="AD"/>
      </p:ext>
    </p:extLst>
  </p:cmAuthor>
  <p:cmAuthor id="6" name="Mark Pillans" initials="MP" lastIdx="42" clrIdx="5">
    <p:extLst>
      <p:ext uri="{19B8F6BF-5375-455C-9EA6-DF929625EA0E}">
        <p15:presenceInfo xmlns:p15="http://schemas.microsoft.com/office/powerpoint/2012/main" userId="S::mark.pillans@alva-group.com::a8648f44-f09d-474e-a2d9-dbfea9f73f5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DC6A5"/>
    <a:srgbClr val="F2F2F2"/>
    <a:srgbClr val="3E4040"/>
    <a:srgbClr val="547E70"/>
    <a:srgbClr val="80DEBB"/>
    <a:srgbClr val="73C6A7"/>
    <a:srgbClr val="81CFD4"/>
    <a:srgbClr val="E8F6F6"/>
    <a:srgbClr val="E7FDFF"/>
    <a:srgbClr val="DDEFF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854"/>
    <p:restoredTop sz="94663"/>
  </p:normalViewPr>
  <p:slideViewPr>
    <p:cSldViewPr snapToGrid="0">
      <p:cViewPr>
        <p:scale>
          <a:sx n="244" d="100"/>
          <a:sy n="244" d="100"/>
        </p:scale>
        <p:origin x="-1648" y="-4040"/>
      </p:cViewPr>
      <p:guideLst>
        <p:guide orient="horz" pos="3725"/>
        <p:guide pos="1296"/>
        <p:guide pos="635"/>
        <p:guide orient="horz" pos="1071"/>
        <p:guide pos="3216"/>
        <p:guide pos="2736"/>
        <p:guide orient="horz" pos="3045"/>
        <p:guide orient="horz" pos="4133"/>
        <p:guide orient="horz" pos="1275"/>
        <p:guide orient="horz" pos="2750"/>
        <p:guide pos="4584"/>
        <p:guide pos="359"/>
        <p:guide pos="3936"/>
        <p:guide pos="1992"/>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notesMaster" Target="notesMasters/notesMaster1.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tags" Target="tags/tag1.xml"/><Relationship Id="rId10" Type="http://schemas.openxmlformats.org/officeDocument/2006/relationships/slide" Target="slides/slide5.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34943217759711509"/>
          <c:y val="1.4668891170431214E-2"/>
          <c:w val="0.65056782240288491"/>
          <c:h val="0.97671981753725856"/>
        </c:manualLayout>
      </c:layout>
      <c:scatterChart>
        <c:scatterStyle val="lineMarker"/>
        <c:varyColors val="0"/>
        <c:ser>
          <c:idx val="0"/>
          <c:order val="0"/>
          <c:tx>
            <c:strRef>
              <c:f>Hoja1!$B$1</c:f>
              <c:strCache>
                <c:ptCount val="1"/>
                <c:pt idx="0">
                  <c:v>Valor Y 1</c:v>
                </c:pt>
              </c:strCache>
            </c:strRef>
          </c:tx>
          <c:spPr>
            <a:ln w="19050">
              <a:solidFill>
                <a:schemeClr val="bg1"/>
              </a:solidFill>
              <a:prstDash val="sysDot"/>
            </a:ln>
            <a:effectLst/>
          </c:spPr>
          <c:marker>
            <c:symbol val="circle"/>
            <c:size val="7"/>
            <c:spPr>
              <a:solidFill>
                <a:schemeClr val="bg1"/>
              </a:solidFill>
              <a:ln>
                <a:noFill/>
              </a:ln>
              <a:effectLst/>
            </c:spPr>
          </c:marker>
          <c:dPt>
            <c:idx val="5"/>
            <c:marker>
              <c:spPr>
                <a:solidFill>
                  <a:schemeClr val="bg1"/>
                </a:solidFill>
                <a:ln w="66675">
                  <a:noFill/>
                </a:ln>
                <a:effectLst/>
              </c:spPr>
            </c:marker>
            <c:bubble3D val="0"/>
            <c:extLst>
              <c:ext xmlns:c16="http://schemas.microsoft.com/office/drawing/2014/chart" uri="{C3380CC4-5D6E-409C-BE32-E72D297353CC}">
                <c16:uniqueId val="{00000000-CEF9-4822-B832-1A89DD119909}"/>
              </c:ext>
            </c:extLst>
          </c:dPt>
          <c:xVal>
            <c:numRef>
              <c:f>Hoja1!$A$2:$A$6</c:f>
              <c:numCache>
                <c:formatCode>General</c:formatCode>
                <c:ptCount val="5"/>
                <c:pt idx="0">
                  <c:v>0.5</c:v>
                </c:pt>
                <c:pt idx="1">
                  <c:v>0.5</c:v>
                </c:pt>
                <c:pt idx="2">
                  <c:v>0.5</c:v>
                </c:pt>
                <c:pt idx="3">
                  <c:v>0.5</c:v>
                </c:pt>
                <c:pt idx="4">
                  <c:v>0.5</c:v>
                </c:pt>
              </c:numCache>
            </c:numRef>
          </c:xVal>
          <c:yVal>
            <c:numRef>
              <c:f>Hoja1!$B$2:$B$6</c:f>
              <c:numCache>
                <c:formatCode>0%</c:formatCode>
                <c:ptCount val="5"/>
                <c:pt idx="0">
                  <c:v>0.30420767855244535</c:v>
                </c:pt>
                <c:pt idx="1">
                  <c:v>0.3</c:v>
                </c:pt>
                <c:pt idx="2">
                  <c:v>6.6209721574555002E-3</c:v>
                </c:pt>
                <c:pt idx="3">
                  <c:v>-0.06</c:v>
                </c:pt>
                <c:pt idx="4">
                  <c:v>-0.31011331158973421</c:v>
                </c:pt>
              </c:numCache>
            </c:numRef>
          </c:yVal>
          <c:smooth val="0"/>
          <c:extLst>
            <c:ext xmlns:c16="http://schemas.microsoft.com/office/drawing/2014/chart" uri="{C3380CC4-5D6E-409C-BE32-E72D297353CC}">
              <c16:uniqueId val="{00000001-CEF9-4822-B832-1A89DD119909}"/>
            </c:ext>
          </c:extLst>
        </c:ser>
        <c:dLbls>
          <c:showLegendKey val="0"/>
          <c:showVal val="0"/>
          <c:showCatName val="0"/>
          <c:showSerName val="0"/>
          <c:showPercent val="0"/>
          <c:showBubbleSize val="0"/>
        </c:dLbls>
        <c:axId val="-2120247240"/>
        <c:axId val="-2120307656"/>
      </c:scatterChart>
      <c:valAx>
        <c:axId val="-2120247240"/>
        <c:scaling>
          <c:orientation val="minMax"/>
        </c:scaling>
        <c:delete val="1"/>
        <c:axPos val="b"/>
        <c:numFmt formatCode="General" sourceLinked="1"/>
        <c:majorTickMark val="out"/>
        <c:minorTickMark val="none"/>
        <c:tickLblPos val="nextTo"/>
        <c:crossAx val="-2120307656"/>
        <c:crosses val="autoZero"/>
        <c:crossBetween val="midCat"/>
      </c:valAx>
      <c:valAx>
        <c:axId val="-2120307656"/>
        <c:scaling>
          <c:orientation val="minMax"/>
          <c:max val="0.4"/>
          <c:min val="-0.4"/>
        </c:scaling>
        <c:delete val="0"/>
        <c:axPos val="l"/>
        <c:numFmt formatCode="0%" sourceLinked="0"/>
        <c:majorTickMark val="cross"/>
        <c:minorTickMark val="none"/>
        <c:tickLblPos val="nextTo"/>
        <c:spPr>
          <a:ln>
            <a:solidFill>
              <a:schemeClr val="bg1">
                <a:lumMod val="75000"/>
              </a:schemeClr>
            </a:solidFill>
          </a:ln>
        </c:spPr>
        <c:txPr>
          <a:bodyPr/>
          <a:lstStyle/>
          <a:p>
            <a:pPr>
              <a:defRPr sz="900">
                <a:solidFill>
                  <a:schemeClr val="tx1">
                    <a:lumMod val="75000"/>
                    <a:lumOff val="25000"/>
                  </a:schemeClr>
                </a:solidFill>
                <a:latin typeface="Museo Slab 300" panose="02000000000000000000" pitchFamily="50" charset="0"/>
              </a:defRPr>
            </a:pPr>
            <a:endParaRPr lang="en-US"/>
          </a:p>
        </c:txPr>
        <c:crossAx val="-2120247240"/>
        <c:crosses val="autoZero"/>
        <c:crossBetween val="midCat"/>
        <c:majorUnit val="0.1"/>
      </c:valAx>
      <c:spPr>
        <a:noFill/>
      </c:spPr>
    </c:plotArea>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1777605181277907"/>
          <c:y val="5.0161232739570003E-2"/>
          <c:w val="0.67499121555022046"/>
          <c:h val="0.79232942755319735"/>
        </c:manualLayout>
      </c:layout>
      <c:bubbleChart>
        <c:varyColors val="0"/>
        <c:ser>
          <c:idx val="0"/>
          <c:order val="0"/>
          <c:tx>
            <c:strRef>
              <c:f>Hoja1!$D$2</c:f>
              <c:strCache>
                <c:ptCount val="1"/>
                <c:pt idx="0">
                  <c:v>Data Security</c:v>
                </c:pt>
              </c:strCache>
            </c:strRef>
          </c:tx>
          <c:spPr>
            <a:noFill/>
            <a:ln w="44450">
              <a:solidFill>
                <a:schemeClr val="accent2">
                  <a:lumMod val="75000"/>
                  <a:lumOff val="25000"/>
                  <a:alpha val="98000"/>
                </a:schemeClr>
              </a:solidFill>
            </a:ln>
            <a:effectLst/>
          </c:spPr>
          <c:invertIfNegative val="0"/>
          <c:dPt>
            <c:idx val="0"/>
            <c:invertIfNegative val="0"/>
            <c:bubble3D val="0"/>
            <c:extLst>
              <c:ext xmlns:c16="http://schemas.microsoft.com/office/drawing/2014/chart" uri="{C3380CC4-5D6E-409C-BE32-E72D297353CC}">
                <c16:uniqueId val="{00000001-E029-8D4E-87FD-1070E9AA2B58}"/>
              </c:ext>
            </c:extLst>
          </c:dPt>
          <c:dLbls>
            <c:dLbl>
              <c:idx val="0"/>
              <c:layout>
                <c:manualLayout>
                  <c:x val="2.2143593847724612E-2"/>
                  <c:y val="-1.8942710380830455E-2"/>
                </c:manualLayout>
              </c:layout>
              <c:dLblPos val="r"/>
              <c:showLegendKey val="0"/>
              <c:showVal val="0"/>
              <c:showCatName val="0"/>
              <c:showSerName val="1"/>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1-E029-8D4E-87FD-1070E9AA2B58}"/>
                </c:ext>
              </c:extLst>
            </c:dLbl>
            <c:spPr>
              <a:ln>
                <a:noFill/>
              </a:ln>
            </c:spPr>
            <c:txPr>
              <a:bodyPr/>
              <a:lstStyle/>
              <a:p>
                <a:pPr>
                  <a:defRPr sz="800" baseline="0">
                    <a:solidFill>
                      <a:srgbClr val="286F8C"/>
                    </a:solidFill>
                    <a:latin typeface="Museo Sans 300" panose="02000000000000000000" pitchFamily="50" charset="0"/>
                  </a:defRPr>
                </a:pPr>
                <a:endParaRPr lang="en-US"/>
              </a:p>
            </c:txPr>
            <c:dLblPos val="ctr"/>
            <c:showLegendKey val="0"/>
            <c:showVal val="0"/>
            <c:showCatName val="0"/>
            <c:showSerName val="1"/>
            <c:showPercent val="0"/>
            <c:showBubbleSize val="0"/>
            <c:separator>
</c:separator>
            <c:showLeaderLines val="0"/>
            <c:extLst>
              <c:ext xmlns:c15="http://schemas.microsoft.com/office/drawing/2012/chart" uri="{CE6537A1-D6FC-4f65-9D91-7224C49458BB}">
                <c15:showLeaderLines val="1"/>
              </c:ext>
            </c:extLst>
          </c:dLbls>
          <c:xVal>
            <c:numRef>
              <c:f>Hoja1!$A$2:$A$6</c:f>
              <c:numCache>
                <c:formatCode>General</c:formatCode>
                <c:ptCount val="5"/>
                <c:pt idx="0">
                  <c:v>67363.747845978054</c:v>
                </c:pt>
                <c:pt idx="1">
                  <c:v>156020.42734027706</c:v>
                </c:pt>
                <c:pt idx="2">
                  <c:v>195803.00019711303</c:v>
                </c:pt>
                <c:pt idx="3">
                  <c:v>209912.63781684122</c:v>
                </c:pt>
                <c:pt idx="4">
                  <c:v>178832.40941780191</c:v>
                </c:pt>
              </c:numCache>
            </c:numRef>
          </c:xVal>
          <c:yVal>
            <c:numRef>
              <c:f>Hoja1!$B$2</c:f>
              <c:numCache>
                <c:formatCode>0%</c:formatCode>
                <c:ptCount val="1"/>
                <c:pt idx="0">
                  <c:v>-0.06</c:v>
                </c:pt>
              </c:numCache>
            </c:numRef>
          </c:yVal>
          <c:bubbleSize>
            <c:numRef>
              <c:f>Hoja1!$C$2</c:f>
              <c:numCache>
                <c:formatCode>0%</c:formatCode>
                <c:ptCount val="1"/>
                <c:pt idx="0">
                  <c:v>0.2</c:v>
                </c:pt>
              </c:numCache>
            </c:numRef>
          </c:bubbleSize>
          <c:bubble3D val="0"/>
          <c:extLst>
            <c:ext xmlns:c16="http://schemas.microsoft.com/office/drawing/2014/chart" uri="{C3380CC4-5D6E-409C-BE32-E72D297353CC}">
              <c16:uniqueId val="{00000002-E029-8D4E-87FD-1070E9AA2B58}"/>
            </c:ext>
          </c:extLst>
        </c:ser>
        <c:ser>
          <c:idx val="1"/>
          <c:order val="1"/>
          <c:tx>
            <c:strRef>
              <c:f>Hoja1!$D$3</c:f>
              <c:strCache>
                <c:ptCount val="1"/>
                <c:pt idx="0">
                  <c:v>Financial Inclusion &amp; Capacity Building</c:v>
                </c:pt>
              </c:strCache>
            </c:strRef>
          </c:tx>
          <c:spPr>
            <a:noFill/>
            <a:ln w="44450">
              <a:solidFill>
                <a:srgbClr val="00B0F0"/>
              </a:solidFill>
            </a:ln>
            <a:effectLst/>
          </c:spPr>
          <c:invertIfNegative val="0"/>
          <c:dLbls>
            <c:dLbl>
              <c:idx val="0"/>
              <c:layout>
                <c:manualLayout>
                  <c:x val="-0.23315663092264119"/>
                  <c:y val="-8.5667195883135025E-2"/>
                </c:manualLayout>
              </c:layout>
              <c:dLblPos val="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3-E029-8D4E-87FD-1070E9AA2B58}"/>
                </c:ext>
              </c:extLst>
            </c:dLbl>
            <c:spPr>
              <a:noFill/>
              <a:ln>
                <a:noFill/>
              </a:ln>
              <a:effectLst/>
            </c:spPr>
            <c:txPr>
              <a:bodyPr/>
              <a:lstStyle/>
              <a:p>
                <a:pPr>
                  <a:defRPr sz="800" b="0" i="0" baseline="0">
                    <a:solidFill>
                      <a:srgbClr val="30B1F0"/>
                    </a:solidFill>
                    <a:latin typeface="Museo Sans 300" panose="02000000000000000000" pitchFamily="2" charset="77"/>
                  </a:defRPr>
                </a:pPr>
                <a:endParaRPr lang="en-US"/>
              </a:p>
            </c:txPr>
            <c:dLblPos val="t"/>
            <c:showLegendKey val="0"/>
            <c:showVal val="0"/>
            <c:showCatName val="0"/>
            <c:showSerName val="1"/>
            <c:showPercent val="0"/>
            <c:showBubbleSize val="0"/>
            <c:separator>
</c:separator>
            <c:showLeaderLines val="0"/>
            <c:extLst>
              <c:ext xmlns:c15="http://schemas.microsoft.com/office/drawing/2012/chart" uri="{CE6537A1-D6FC-4f65-9D91-7224C49458BB}">
                <c15:showLeaderLines val="1"/>
                <c15:leaderLines>
                  <c:spPr>
                    <a:ln>
                      <a:solidFill>
                        <a:schemeClr val="tx1"/>
                      </a:solidFill>
                      <a:prstDash val="solid"/>
                    </a:ln>
                  </c:spPr>
                </c15:leaderLines>
              </c:ext>
            </c:extLst>
          </c:dLbls>
          <c:xVal>
            <c:numRef>
              <c:f>Hoja1!$A$3</c:f>
              <c:numCache>
                <c:formatCode>General</c:formatCode>
                <c:ptCount val="1"/>
                <c:pt idx="0">
                  <c:v>156020.42734027706</c:v>
                </c:pt>
              </c:numCache>
            </c:numRef>
          </c:xVal>
          <c:yVal>
            <c:numRef>
              <c:f>Hoja1!$B$3</c:f>
              <c:numCache>
                <c:formatCode>0%</c:formatCode>
                <c:ptCount val="1"/>
                <c:pt idx="0">
                  <c:v>0.3</c:v>
                </c:pt>
              </c:numCache>
            </c:numRef>
          </c:yVal>
          <c:bubbleSize>
            <c:numRef>
              <c:f>Hoja1!$C$3</c:f>
              <c:numCache>
                <c:formatCode>0%</c:formatCode>
                <c:ptCount val="1"/>
                <c:pt idx="0">
                  <c:v>0.2</c:v>
                </c:pt>
              </c:numCache>
            </c:numRef>
          </c:bubbleSize>
          <c:bubble3D val="0"/>
          <c:extLst>
            <c:ext xmlns:c16="http://schemas.microsoft.com/office/drawing/2014/chart" uri="{C3380CC4-5D6E-409C-BE32-E72D297353CC}">
              <c16:uniqueId val="{00000004-E029-8D4E-87FD-1070E9AA2B58}"/>
            </c:ext>
          </c:extLst>
        </c:ser>
        <c:ser>
          <c:idx val="2"/>
          <c:order val="2"/>
          <c:tx>
            <c:strRef>
              <c:f>Hoja1!$D$4</c:f>
              <c:strCache>
                <c:ptCount val="1"/>
                <c:pt idx="0">
                  <c:v>Incorporation of ESG Factors in Credit Analysis</c:v>
                </c:pt>
              </c:strCache>
            </c:strRef>
          </c:tx>
          <c:spPr>
            <a:noFill/>
            <a:ln w="44450">
              <a:solidFill>
                <a:schemeClr val="accent3"/>
              </a:solidFill>
            </a:ln>
            <a:effectLst/>
          </c:spPr>
          <c:invertIfNegative val="0"/>
          <c:dPt>
            <c:idx val="0"/>
            <c:invertIfNegative val="0"/>
            <c:bubble3D val="0"/>
            <c:extLst>
              <c:ext xmlns:c16="http://schemas.microsoft.com/office/drawing/2014/chart" uri="{C3380CC4-5D6E-409C-BE32-E72D297353CC}">
                <c16:uniqueId val="{00000005-E029-8D4E-87FD-1070E9AA2B58}"/>
              </c:ext>
            </c:extLst>
          </c:dPt>
          <c:dLbls>
            <c:dLbl>
              <c:idx val="0"/>
              <c:layout>
                <c:manualLayout>
                  <c:x val="-1.0950132431116946E-2"/>
                  <c:y val="0.10731565108893315"/>
                </c:manualLayout>
              </c:layout>
              <c:tx>
                <c:rich>
                  <a:bodyPr/>
                  <a:lstStyle/>
                  <a:p>
                    <a:fld id="{A299F073-F6A7-B847-B446-B6081183962B}" type="SERIESNAME">
                      <a:rPr lang="en-US">
                        <a:solidFill>
                          <a:srgbClr val="C3D756"/>
                        </a:solidFill>
                      </a:rPr>
                      <a:pPr/>
                      <a:t>[SERIES NAME]</a:t>
                    </a:fld>
                    <a:endParaRPr lang="en-GB"/>
                  </a:p>
                </c:rich>
              </c:tx>
              <c:dLblPos val="r"/>
              <c:showLegendKey val="0"/>
              <c:showVal val="0"/>
              <c:showCatName val="0"/>
              <c:showSerName val="1"/>
              <c:showPercent val="0"/>
              <c:showBubbleSize val="0"/>
              <c:separator>
</c:separator>
              <c:extLst>
                <c:ext xmlns:c15="http://schemas.microsoft.com/office/drawing/2012/chart" uri="{CE6537A1-D6FC-4f65-9D91-7224C49458BB}">
                  <c15:layout>
                    <c:manualLayout>
                      <c:w val="0.16564579676791305"/>
                      <c:h val="9.3974364464922605E-2"/>
                    </c:manualLayout>
                  </c15:layout>
                  <c15:dlblFieldTable/>
                  <c15:showDataLabelsRange val="0"/>
                </c:ext>
                <c:ext xmlns:c16="http://schemas.microsoft.com/office/drawing/2014/chart" uri="{C3380CC4-5D6E-409C-BE32-E72D297353CC}">
                  <c16:uniqueId val="{00000005-E029-8D4E-87FD-1070E9AA2B58}"/>
                </c:ext>
              </c:extLst>
            </c:dLbl>
            <c:spPr>
              <a:noFill/>
              <a:ln>
                <a:noFill/>
              </a:ln>
              <a:effectLst/>
            </c:spPr>
            <c:txPr>
              <a:bodyPr bIns="72000"/>
              <a:lstStyle/>
              <a:p>
                <a:pPr>
                  <a:defRPr sz="800" b="0" i="0" baseline="0">
                    <a:solidFill>
                      <a:schemeClr val="tx1"/>
                    </a:solidFill>
                    <a:latin typeface="Museo Sans 300" panose="02000000000000000000" pitchFamily="2" charset="77"/>
                  </a:defRPr>
                </a:pPr>
                <a:endParaRPr lang="en-US"/>
              </a:p>
            </c:txPr>
            <c:dLblPos val="ctr"/>
            <c:showLegendKey val="0"/>
            <c:showVal val="0"/>
            <c:showCatName val="0"/>
            <c:showSerName val="1"/>
            <c:showPercent val="0"/>
            <c:showBubbleSize val="0"/>
            <c:separator>
</c:separator>
            <c:showLeaderLines val="0"/>
            <c:extLst>
              <c:ext xmlns:c15="http://schemas.microsoft.com/office/drawing/2012/chart" uri="{CE6537A1-D6FC-4f65-9D91-7224C49458BB}">
                <c15:spPr xmlns:c15="http://schemas.microsoft.com/office/drawing/2012/chart">
                  <a:prstGeom prst="rect">
                    <a:avLst/>
                  </a:prstGeom>
                </c15:spPr>
                <c15:showLeaderLines val="1"/>
              </c:ext>
            </c:extLst>
          </c:dLbls>
          <c:xVal>
            <c:numRef>
              <c:f>Hoja1!$A$4</c:f>
              <c:numCache>
                <c:formatCode>General</c:formatCode>
                <c:ptCount val="1"/>
                <c:pt idx="0">
                  <c:v>195803.00019711303</c:v>
                </c:pt>
              </c:numCache>
            </c:numRef>
          </c:xVal>
          <c:yVal>
            <c:numRef>
              <c:f>Hoja1!$B$4</c:f>
              <c:numCache>
                <c:formatCode>0%</c:formatCode>
                <c:ptCount val="1"/>
                <c:pt idx="0">
                  <c:v>0.30420767855244529</c:v>
                </c:pt>
              </c:numCache>
            </c:numRef>
          </c:yVal>
          <c:bubbleSize>
            <c:numRef>
              <c:f>Hoja1!$C$4</c:f>
              <c:numCache>
                <c:formatCode>0%</c:formatCode>
                <c:ptCount val="1"/>
                <c:pt idx="0">
                  <c:v>0.2</c:v>
                </c:pt>
              </c:numCache>
            </c:numRef>
          </c:bubbleSize>
          <c:bubble3D val="0"/>
          <c:extLst>
            <c:ext xmlns:c16="http://schemas.microsoft.com/office/drawing/2014/chart" uri="{C3380CC4-5D6E-409C-BE32-E72D297353CC}">
              <c16:uniqueId val="{00000006-E029-8D4E-87FD-1070E9AA2B58}"/>
            </c:ext>
          </c:extLst>
        </c:ser>
        <c:ser>
          <c:idx val="3"/>
          <c:order val="3"/>
          <c:tx>
            <c:strRef>
              <c:f>Hoja1!$D$5</c:f>
              <c:strCache>
                <c:ptCount val="1"/>
                <c:pt idx="0">
                  <c:v>Business Ethics</c:v>
                </c:pt>
              </c:strCache>
            </c:strRef>
          </c:tx>
          <c:spPr>
            <a:noFill/>
            <a:ln w="44450">
              <a:solidFill>
                <a:srgbClr val="FFD764"/>
              </a:solidFill>
            </a:ln>
            <a:effectLst/>
          </c:spPr>
          <c:invertIfNegative val="0"/>
          <c:dLbls>
            <c:dLbl>
              <c:idx val="0"/>
              <c:layout>
                <c:manualLayout>
                  <c:x val="-9.7002197834886034E-2"/>
                  <c:y val="-0.1560954924929937"/>
                </c:manualLayout>
              </c:layout>
              <c:tx>
                <c:rich>
                  <a:bodyPr wrap="square" lIns="38100" tIns="19050" rIns="38100" bIns="19050" anchor="ctr">
                    <a:noAutofit/>
                  </a:bodyPr>
                  <a:lstStyle/>
                  <a:p>
                    <a:pPr>
                      <a:defRPr sz="800">
                        <a:solidFill>
                          <a:schemeClr val="tx1"/>
                        </a:solidFill>
                        <a:latin typeface="Museo Sans 300" panose="02000000000000000000" pitchFamily="50" charset="0"/>
                      </a:defRPr>
                    </a:pPr>
                    <a:fld id="{FBA820D2-61E1-F34C-AD99-26F1AD8EC751}" type="SERIESNAME">
                      <a:rPr lang="en-US">
                        <a:solidFill>
                          <a:srgbClr val="FDD764"/>
                        </a:solidFill>
                      </a:rPr>
                      <a:pPr>
                        <a:defRPr sz="800">
                          <a:solidFill>
                            <a:schemeClr val="tx1"/>
                          </a:solidFill>
                          <a:latin typeface="Museo Sans 300" panose="02000000000000000000" pitchFamily="50" charset="0"/>
                        </a:defRPr>
                      </a:pPr>
                      <a:t>[SERIES NAME]</a:t>
                    </a:fld>
                    <a:endParaRPr lang="en-GB"/>
                  </a:p>
                </c:rich>
              </c:tx>
              <c:spPr>
                <a:noFill/>
                <a:ln>
                  <a:noFill/>
                </a:ln>
                <a:effectLst/>
              </c:spPr>
              <c:dLblPos val="r"/>
              <c:showLegendKey val="0"/>
              <c:showVal val="0"/>
              <c:showCatName val="0"/>
              <c:showSerName val="1"/>
              <c:showPercent val="0"/>
              <c:showBubbleSize val="0"/>
              <c:separator>
</c:separator>
              <c:extLst>
                <c:ext xmlns:c15="http://schemas.microsoft.com/office/drawing/2012/chart" uri="{CE6537A1-D6FC-4f65-9D91-7224C49458BB}">
                  <c15:layout>
                    <c:manualLayout>
                      <c:w val="0.11670134697083848"/>
                      <c:h val="7.1218568449928354E-2"/>
                    </c:manualLayout>
                  </c15:layout>
                  <c15:dlblFieldTable/>
                  <c15:showDataLabelsRange val="0"/>
                </c:ext>
                <c:ext xmlns:c16="http://schemas.microsoft.com/office/drawing/2014/chart" uri="{C3380CC4-5D6E-409C-BE32-E72D297353CC}">
                  <c16:uniqueId val="{00000015-E029-8D4E-87FD-1070E9AA2B58}"/>
                </c:ext>
              </c:extLst>
            </c:dLbl>
            <c:spPr>
              <a:noFill/>
              <a:ln>
                <a:noFill/>
              </a:ln>
              <a:effectLst/>
            </c:spPr>
            <c:txPr>
              <a:bodyPr wrap="square" lIns="38100" tIns="19050" rIns="38100" bIns="19050" anchor="ctr">
                <a:spAutoFit/>
              </a:bodyPr>
              <a:lstStyle/>
              <a:p>
                <a:pPr>
                  <a:defRPr sz="800">
                    <a:solidFill>
                      <a:schemeClr val="tx1"/>
                    </a:solidFill>
                    <a:latin typeface="Museo Sans 300" panose="02000000000000000000" pitchFamily="50" charset="0"/>
                  </a:defRPr>
                </a:pPr>
                <a:endParaRPr lang="en-US"/>
              </a:p>
            </c:txPr>
            <c:dLblPos val="ctr"/>
            <c:showLegendKey val="0"/>
            <c:showVal val="0"/>
            <c:showCatName val="0"/>
            <c:showSerName val="1"/>
            <c:showPercent val="0"/>
            <c:showBubbleSize val="0"/>
            <c:separator>
</c:separator>
            <c:showLeaderLines val="0"/>
            <c:extLst>
              <c:ext xmlns:c15="http://schemas.microsoft.com/office/drawing/2012/chart" uri="{CE6537A1-D6FC-4f65-9D91-7224C49458BB}">
                <c15:showLeaderLines val="1"/>
              </c:ext>
            </c:extLst>
          </c:dLbls>
          <c:xVal>
            <c:numRef>
              <c:f>Hoja1!$A$5</c:f>
              <c:numCache>
                <c:formatCode>General</c:formatCode>
                <c:ptCount val="1"/>
                <c:pt idx="0">
                  <c:v>209912.63781684122</c:v>
                </c:pt>
              </c:numCache>
            </c:numRef>
          </c:xVal>
          <c:yVal>
            <c:numRef>
              <c:f>Hoja1!$B$5</c:f>
              <c:numCache>
                <c:formatCode>0%</c:formatCode>
                <c:ptCount val="1"/>
                <c:pt idx="0">
                  <c:v>-0.31011331158973415</c:v>
                </c:pt>
              </c:numCache>
            </c:numRef>
          </c:yVal>
          <c:bubbleSize>
            <c:numRef>
              <c:f>Hoja1!$C$5</c:f>
              <c:numCache>
                <c:formatCode>0%</c:formatCode>
                <c:ptCount val="1"/>
                <c:pt idx="0">
                  <c:v>0.2</c:v>
                </c:pt>
              </c:numCache>
            </c:numRef>
          </c:bubbleSize>
          <c:bubble3D val="0"/>
          <c:extLst>
            <c:ext xmlns:c16="http://schemas.microsoft.com/office/drawing/2014/chart" uri="{C3380CC4-5D6E-409C-BE32-E72D297353CC}">
              <c16:uniqueId val="{00000007-E029-8D4E-87FD-1070E9AA2B58}"/>
            </c:ext>
          </c:extLst>
        </c:ser>
        <c:ser>
          <c:idx val="4"/>
          <c:order val="4"/>
          <c:tx>
            <c:strRef>
              <c:f>Hoja1!$D$6</c:f>
              <c:strCache>
                <c:ptCount val="1"/>
                <c:pt idx="0">
                  <c:v>Systemic Risk Management</c:v>
                </c:pt>
              </c:strCache>
            </c:strRef>
          </c:tx>
          <c:spPr>
            <a:noFill/>
            <a:ln w="44450">
              <a:solidFill>
                <a:srgbClr val="0070C0"/>
              </a:solidFill>
            </a:ln>
            <a:effectLst/>
          </c:spPr>
          <c:invertIfNegative val="0"/>
          <c:dLbls>
            <c:dLbl>
              <c:idx val="0"/>
              <c:layout>
                <c:manualLayout>
                  <c:x val="-0.14235292457927873"/>
                  <c:y val="-0.11463262729954227"/>
                </c:manualLayout>
              </c:layout>
              <c:tx>
                <c:rich>
                  <a:bodyPr/>
                  <a:lstStyle/>
                  <a:p>
                    <a:fld id="{FA052EE4-2775-C343-9048-EBAB4CA60D4A}" type="SERIESNAME">
                      <a:rPr lang="en-US">
                        <a:solidFill>
                          <a:srgbClr val="1F70C1"/>
                        </a:solidFill>
                      </a:rPr>
                      <a:pPr/>
                      <a:t>[SERIES NAME]</a:t>
                    </a:fld>
                    <a:endParaRPr lang="en-GB"/>
                  </a:p>
                </c:rich>
              </c:tx>
              <c:dLblPos val="r"/>
              <c:showLegendKey val="0"/>
              <c:showVal val="0"/>
              <c:showCatName val="0"/>
              <c:showSerName val="1"/>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8-E029-8D4E-87FD-1070E9AA2B58}"/>
                </c:ext>
              </c:extLst>
            </c:dLbl>
            <c:spPr>
              <a:noFill/>
              <a:ln w="41275">
                <a:noFill/>
              </a:ln>
              <a:effectLst/>
            </c:spPr>
            <c:txPr>
              <a:bodyPr rot="0" vert="horz" anchor="ctr" anchorCtr="1"/>
              <a:lstStyle/>
              <a:p>
                <a:pPr>
                  <a:defRPr sz="800">
                    <a:solidFill>
                      <a:schemeClr val="tx1"/>
                    </a:solidFill>
                    <a:latin typeface="Museo Sans 300" panose="02000000000000000000" pitchFamily="50" charset="0"/>
                  </a:defRPr>
                </a:pPr>
                <a:endParaRPr lang="en-US"/>
              </a:p>
            </c:txPr>
            <c:dLblPos val="ctr"/>
            <c:showLegendKey val="0"/>
            <c:showVal val="0"/>
            <c:showCatName val="0"/>
            <c:showSerName val="1"/>
            <c:showPercent val="0"/>
            <c:showBubbleSize val="0"/>
            <c:separator>
</c:separator>
            <c:showLeaderLines val="0"/>
            <c:extLst>
              <c:ext xmlns:c15="http://schemas.microsoft.com/office/drawing/2012/chart" uri="{CE6537A1-D6FC-4f65-9D91-7224C49458BB}">
                <c15:showLeaderLines val="1"/>
              </c:ext>
            </c:extLst>
          </c:dLbls>
          <c:xVal>
            <c:numRef>
              <c:f>Hoja1!$A$6</c:f>
              <c:numCache>
                <c:formatCode>General</c:formatCode>
                <c:ptCount val="1"/>
                <c:pt idx="0">
                  <c:v>178832.40941780191</c:v>
                </c:pt>
              </c:numCache>
            </c:numRef>
          </c:xVal>
          <c:yVal>
            <c:numRef>
              <c:f>Hoja1!$B$6</c:f>
              <c:numCache>
                <c:formatCode>0%</c:formatCode>
                <c:ptCount val="1"/>
                <c:pt idx="0">
                  <c:v>6.6209721574554993E-3</c:v>
                </c:pt>
              </c:numCache>
            </c:numRef>
          </c:yVal>
          <c:bubbleSize>
            <c:numRef>
              <c:f>Hoja1!$C$6</c:f>
              <c:numCache>
                <c:formatCode>0%</c:formatCode>
                <c:ptCount val="1"/>
                <c:pt idx="0">
                  <c:v>0.2</c:v>
                </c:pt>
              </c:numCache>
            </c:numRef>
          </c:bubbleSize>
          <c:bubble3D val="0"/>
          <c:extLst>
            <c:ext xmlns:c16="http://schemas.microsoft.com/office/drawing/2014/chart" uri="{C3380CC4-5D6E-409C-BE32-E72D297353CC}">
              <c16:uniqueId val="{00000009-E029-8D4E-87FD-1070E9AA2B58}"/>
            </c:ext>
          </c:extLst>
        </c:ser>
        <c:ser>
          <c:idx val="5"/>
          <c:order val="5"/>
          <c:tx>
            <c:strRef>
              <c:f>Hoja1!#REF!</c:f>
              <c:strCache>
                <c:ptCount val="1"/>
                <c:pt idx="0">
                  <c:v>#REF!</c:v>
                </c:pt>
              </c:strCache>
            </c:strRef>
          </c:tx>
          <c:spPr>
            <a:noFill/>
            <a:ln w="44450">
              <a:solidFill>
                <a:schemeClr val="accent4"/>
              </a:solidFill>
            </a:ln>
            <a:effectLst/>
          </c:spPr>
          <c:invertIfNegative val="0"/>
          <c:dLbls>
            <c:dLbl>
              <c:idx val="0"/>
              <c:layout>
                <c:manualLayout>
                  <c:x val="-0.16861331677748437"/>
                  <c:y val="1.2194960351015039E-2"/>
                </c:manualLayout>
              </c:layout>
              <c:spPr>
                <a:noFill/>
                <a:ln>
                  <a:noFill/>
                </a:ln>
                <a:effectLst/>
              </c:spPr>
              <c:txPr>
                <a:bodyPr/>
                <a:lstStyle/>
                <a:p>
                  <a:pPr>
                    <a:defRPr sz="800">
                      <a:solidFill>
                        <a:srgbClr val="C94190"/>
                      </a:solidFill>
                      <a:latin typeface="Museo Sans 300" panose="02000000000000000000" pitchFamily="50" charset="0"/>
                    </a:defRPr>
                  </a:pPr>
                  <a:endParaRPr lang="en-US"/>
                </a:p>
              </c:txPr>
              <c:dLblPos val="r"/>
              <c:showLegendKey val="0"/>
              <c:showVal val="0"/>
              <c:showCatName val="0"/>
              <c:showSerName val="1"/>
              <c:showPercent val="0"/>
              <c:showBubbleSize val="0"/>
              <c:separator>
</c:separator>
              <c:extLst>
                <c:ext xmlns:c15="http://schemas.microsoft.com/office/drawing/2012/chart" uri="{CE6537A1-D6FC-4f65-9D91-7224C49458BB}">
                  <c15:layout>
                    <c:manualLayout>
                      <c:w val="0.1076666784412378"/>
                      <c:h val="0.1224374019241919"/>
                    </c:manualLayout>
                  </c15:layout>
                </c:ext>
                <c:ext xmlns:c16="http://schemas.microsoft.com/office/drawing/2014/chart" uri="{C3380CC4-5D6E-409C-BE32-E72D297353CC}">
                  <c16:uniqueId val="{00000014-E029-8D4E-87FD-1070E9AA2B58}"/>
                </c:ext>
              </c:extLst>
            </c:dLbl>
            <c:spPr>
              <a:noFill/>
              <a:ln>
                <a:noFill/>
              </a:ln>
              <a:effectLst/>
            </c:spPr>
            <c:txPr>
              <a:bodyPr/>
              <a:lstStyle/>
              <a:p>
                <a:pPr>
                  <a:defRPr sz="800">
                    <a:solidFill>
                      <a:schemeClr val="tx1"/>
                    </a:solidFill>
                    <a:latin typeface="Museo Sans 300" panose="02000000000000000000" pitchFamily="50" charset="0"/>
                  </a:defRPr>
                </a:pPr>
                <a:endParaRPr lang="en-US"/>
              </a:p>
            </c:txPr>
            <c:dLblPos val="ctr"/>
            <c:showLegendKey val="0"/>
            <c:showVal val="0"/>
            <c:showCatName val="0"/>
            <c:showSerName val="1"/>
            <c:showPercent val="0"/>
            <c:showBubbleSize val="0"/>
            <c:separator>
</c:separator>
            <c:showLeaderLines val="0"/>
            <c:extLst>
              <c:ext xmlns:c15="http://schemas.microsoft.com/office/drawing/2012/chart" uri="{CE6537A1-D6FC-4f65-9D91-7224C49458BB}">
                <c15:showLeaderLines val="1"/>
              </c:ext>
            </c:extLst>
          </c:dLbls>
          <c:xVal>
            <c:numRef>
              <c:f>Hoja1!#REF!</c:f>
            </c:numRef>
          </c:xVal>
          <c:yVal>
            <c:numRef>
              <c:f>Hoja1!#REF!</c:f>
              <c:numCache>
                <c:formatCode>General</c:formatCode>
                <c:ptCount val="1"/>
                <c:pt idx="0">
                  <c:v>1</c:v>
                </c:pt>
              </c:numCache>
            </c:numRef>
          </c:yVal>
          <c:bubbleSize>
            <c:numRef>
              <c:f>Hoja1!#REF!</c:f>
              <c:numCache>
                <c:formatCode>General</c:formatCode>
                <c:ptCount val="1"/>
                <c:pt idx="0">
                  <c:v>1</c:v>
                </c:pt>
              </c:numCache>
            </c:numRef>
          </c:bubbleSize>
          <c:bubble3D val="0"/>
          <c:extLst>
            <c:ext xmlns:c16="http://schemas.microsoft.com/office/drawing/2014/chart" uri="{C3380CC4-5D6E-409C-BE32-E72D297353CC}">
              <c16:uniqueId val="{0000000A-E029-8D4E-87FD-1070E9AA2B58}"/>
            </c:ext>
          </c:extLst>
        </c:ser>
        <c:ser>
          <c:idx val="6"/>
          <c:order val="6"/>
          <c:tx>
            <c:strRef>
              <c:f>Hoja1!#REF!</c:f>
              <c:strCache>
                <c:ptCount val="1"/>
                <c:pt idx="0">
                  <c:v>#REF!</c:v>
                </c:pt>
              </c:strCache>
            </c:strRef>
          </c:tx>
          <c:spPr>
            <a:noFill/>
            <a:ln w="44450">
              <a:solidFill>
                <a:srgbClr val="002060"/>
              </a:solidFill>
            </a:ln>
            <a:effectLst/>
          </c:spPr>
          <c:invertIfNegative val="0"/>
          <c:dLbls>
            <c:dLbl>
              <c:idx val="0"/>
              <c:layout>
                <c:manualLayout>
                  <c:x val="-0.17393976092954519"/>
                  <c:y val="7.0730770035887666E-2"/>
                </c:manualLayout>
              </c:layout>
              <c:tx>
                <c:rich>
                  <a:bodyPr/>
                  <a:lstStyle/>
                  <a:p>
                    <a:r>
                      <a:rPr lang="en-US" err="1">
                        <a:solidFill>
                          <a:srgbClr val="06205F"/>
                        </a:solidFill>
                      </a:rPr>
                      <a:t>Labour</a:t>
                    </a:r>
                    <a:r>
                      <a:rPr lang="en-US">
                        <a:solidFill>
                          <a:srgbClr val="06205F"/>
                        </a:solidFill>
                      </a:rPr>
                      <a:t> relations</a:t>
                    </a:r>
                    <a:endParaRPr lang="en-US"/>
                  </a:p>
                </c:rich>
              </c:tx>
              <c:dLblPos val="r"/>
              <c:showLegendKey val="0"/>
              <c:showVal val="0"/>
              <c:showCatName val="0"/>
              <c:showSerName val="1"/>
              <c:showPercent val="0"/>
              <c:showBubbleSize val="0"/>
              <c:separator>
</c:separator>
              <c:extLst>
                <c:ext xmlns:c15="http://schemas.microsoft.com/office/drawing/2012/chart" uri="{CE6537A1-D6FC-4f65-9D91-7224C49458BB}">
                  <c15:showDataLabelsRange val="0"/>
                </c:ext>
                <c:ext xmlns:c16="http://schemas.microsoft.com/office/drawing/2014/chart" uri="{C3380CC4-5D6E-409C-BE32-E72D297353CC}">
                  <c16:uniqueId val="{00000016-E029-8D4E-87FD-1070E9AA2B58}"/>
                </c:ext>
              </c:extLst>
            </c:dLbl>
            <c:spPr>
              <a:noFill/>
              <a:ln>
                <a:noFill/>
              </a:ln>
              <a:effectLst/>
            </c:spPr>
            <c:txPr>
              <a:bodyPr/>
              <a:lstStyle/>
              <a:p>
                <a:pPr>
                  <a:defRPr sz="800" b="0" i="0">
                    <a:solidFill>
                      <a:schemeClr val="tx1"/>
                    </a:solidFill>
                    <a:latin typeface="Museo Sans 300" panose="02000000000000000000" pitchFamily="2" charset="77"/>
                  </a:defRPr>
                </a:pPr>
                <a:endParaRPr lang="en-US"/>
              </a:p>
            </c:txPr>
            <c:dLblPos val="ctr"/>
            <c:showLegendKey val="0"/>
            <c:showVal val="0"/>
            <c:showCatName val="0"/>
            <c:showSerName val="1"/>
            <c:showPercent val="0"/>
            <c:showBubbleSize val="0"/>
            <c:separator>
</c:separator>
            <c:showLeaderLines val="0"/>
            <c:extLst>
              <c:ext xmlns:c15="http://schemas.microsoft.com/office/drawing/2012/chart" uri="{CE6537A1-D6FC-4f65-9D91-7224C49458BB}">
                <c15:showLeaderLines val="1"/>
              </c:ext>
            </c:extLst>
          </c:dLbls>
          <c:xVal>
            <c:numRef>
              <c:f>Hoja1!#REF!</c:f>
            </c:numRef>
          </c:xVal>
          <c:yVal>
            <c:numRef>
              <c:f>Hoja1!#REF!</c:f>
              <c:numCache>
                <c:formatCode>General</c:formatCode>
                <c:ptCount val="1"/>
                <c:pt idx="0">
                  <c:v>1</c:v>
                </c:pt>
              </c:numCache>
            </c:numRef>
          </c:yVal>
          <c:bubbleSize>
            <c:numRef>
              <c:f>Hoja1!#REF!</c:f>
              <c:numCache>
                <c:formatCode>General</c:formatCode>
                <c:ptCount val="1"/>
                <c:pt idx="0">
                  <c:v>1</c:v>
                </c:pt>
              </c:numCache>
            </c:numRef>
          </c:bubbleSize>
          <c:bubble3D val="0"/>
          <c:extLst>
            <c:ext xmlns:c16="http://schemas.microsoft.com/office/drawing/2014/chart" uri="{C3380CC4-5D6E-409C-BE32-E72D297353CC}">
              <c16:uniqueId val="{0000000B-E029-8D4E-87FD-1070E9AA2B58}"/>
            </c:ext>
          </c:extLst>
        </c:ser>
        <c:ser>
          <c:idx val="7"/>
          <c:order val="7"/>
          <c:tx>
            <c:strRef>
              <c:f>Hoja1!#REF!</c:f>
              <c:strCache>
                <c:ptCount val="1"/>
                <c:pt idx="0">
                  <c:v>#REF!</c:v>
                </c:pt>
              </c:strCache>
            </c:strRef>
          </c:tx>
          <c:spPr>
            <a:noFill/>
            <a:ln w="44450">
              <a:solidFill>
                <a:srgbClr val="4EE1C0"/>
              </a:solidFill>
            </a:ln>
            <a:effectLst/>
          </c:spPr>
          <c:invertIfNegative val="0"/>
          <c:dLbls>
            <c:dLbl>
              <c:idx val="0"/>
              <c:layout>
                <c:manualLayout>
                  <c:x val="-0.18286309961319985"/>
                  <c:y val="5.3657825544466568E-2"/>
                </c:manualLayout>
              </c:layout>
              <c:tx>
                <c:rich>
                  <a:bodyPr vertOverflow="overflow" horzOverflow="overflow" wrap="square" lIns="36000">
                    <a:noAutofit/>
                  </a:bodyPr>
                  <a:lstStyle/>
                  <a:p>
                    <a:pPr>
                      <a:defRPr sz="800" b="0" i="0">
                        <a:solidFill>
                          <a:schemeClr val="tx1"/>
                        </a:solidFill>
                        <a:latin typeface="Museo Sans 300" panose="02000000000000000000" pitchFamily="2" charset="77"/>
                      </a:defRPr>
                    </a:pPr>
                    <a:fld id="{4B9D4CD5-10FE-2A46-9698-4B47C4BEFD84}" type="SERIESNAME">
                      <a:rPr lang="en-US">
                        <a:solidFill>
                          <a:srgbClr val="4EE1C1"/>
                        </a:solidFill>
                      </a:rPr>
                      <a:pPr>
                        <a:defRPr sz="800" b="0" i="0">
                          <a:solidFill>
                            <a:schemeClr val="tx1"/>
                          </a:solidFill>
                          <a:latin typeface="Museo Sans 300" panose="02000000000000000000" pitchFamily="2" charset="77"/>
                        </a:defRPr>
                      </a:pPr>
                      <a:t>[SERIES NAME]</a:t>
                    </a:fld>
                    <a:endParaRPr lang="en-GB"/>
                  </a:p>
                </c:rich>
              </c:tx>
              <c:spPr>
                <a:noFill/>
                <a:ln>
                  <a:noFill/>
                </a:ln>
              </c:spPr>
              <c:dLblPos val="r"/>
              <c:showLegendKey val="0"/>
              <c:showVal val="0"/>
              <c:showCatName val="0"/>
              <c:showSerName val="1"/>
              <c:showPercent val="0"/>
              <c:showBubbleSize val="0"/>
              <c:separator>
</c:separator>
              <c:extLst>
                <c:ext xmlns:c15="http://schemas.microsoft.com/office/drawing/2012/chart" uri="{CE6537A1-D6FC-4f65-9D91-7224C49458BB}">
                  <c15:spPr xmlns:c15="http://schemas.microsoft.com/office/drawing/2012/chart">
                    <a:prstGeom prst="rect">
                      <a:avLst/>
                    </a:prstGeom>
                  </c15:spPr>
                  <c15:dlblFieldTable/>
                  <c15:showDataLabelsRange val="0"/>
                </c:ext>
                <c:ext xmlns:c16="http://schemas.microsoft.com/office/drawing/2014/chart" uri="{C3380CC4-5D6E-409C-BE32-E72D297353CC}">
                  <c16:uniqueId val="{0000000C-E029-8D4E-87FD-1070E9AA2B58}"/>
                </c:ext>
              </c:extLst>
            </c:dLbl>
            <c:spPr>
              <a:noFill/>
              <a:ln>
                <a:noFill/>
              </a:ln>
              <a:effectLst/>
            </c:spPr>
            <c:txPr>
              <a:bodyPr vertOverflow="overflow" horzOverflow="overflow" wrap="square" lIns="36000" tIns="19050" rIns="38100" bIns="19050" anchor="ctr">
                <a:noAutofit/>
              </a:bodyPr>
              <a:lstStyle/>
              <a:p>
                <a:pPr>
                  <a:defRPr sz="800" b="0" i="0">
                    <a:solidFill>
                      <a:schemeClr val="tx1"/>
                    </a:solidFill>
                    <a:latin typeface="Museo Sans 300" panose="02000000000000000000" pitchFamily="2" charset="77"/>
                  </a:defRPr>
                </a:pPr>
                <a:endParaRPr lang="en-US"/>
              </a:p>
            </c:txPr>
            <c:dLblPos val="ctr"/>
            <c:showLegendKey val="0"/>
            <c:showVal val="0"/>
            <c:showCatName val="0"/>
            <c:showSerName val="1"/>
            <c:showPercent val="0"/>
            <c:showBubbleSize val="0"/>
            <c:showLeaderLines val="0"/>
            <c:extLst>
              <c:ext xmlns:c15="http://schemas.microsoft.com/office/drawing/2012/chart" uri="{CE6537A1-D6FC-4f65-9D91-7224C49458BB}">
                <c15:showLeaderLines val="1"/>
              </c:ext>
            </c:extLst>
          </c:dLbls>
          <c:xVal>
            <c:numRef>
              <c:f>Hoja1!#REF!</c:f>
            </c:numRef>
          </c:xVal>
          <c:yVal>
            <c:numRef>
              <c:f>Hoja1!#REF!</c:f>
              <c:numCache>
                <c:formatCode>General</c:formatCode>
                <c:ptCount val="1"/>
                <c:pt idx="0">
                  <c:v>1</c:v>
                </c:pt>
              </c:numCache>
            </c:numRef>
          </c:yVal>
          <c:bubbleSize>
            <c:numRef>
              <c:f>Hoja1!#REF!</c:f>
              <c:numCache>
                <c:formatCode>General</c:formatCode>
                <c:ptCount val="1"/>
                <c:pt idx="0">
                  <c:v>1</c:v>
                </c:pt>
              </c:numCache>
            </c:numRef>
          </c:bubbleSize>
          <c:bubble3D val="0"/>
          <c:extLst>
            <c:ext xmlns:c16="http://schemas.microsoft.com/office/drawing/2014/chart" uri="{C3380CC4-5D6E-409C-BE32-E72D297353CC}">
              <c16:uniqueId val="{0000000D-E029-8D4E-87FD-1070E9AA2B58}"/>
            </c:ext>
          </c:extLst>
        </c:ser>
        <c:ser>
          <c:idx val="8"/>
          <c:order val="8"/>
          <c:tx>
            <c:strRef>
              <c:f>Hoja1!#REF!</c:f>
              <c:strCache>
                <c:ptCount val="1"/>
                <c:pt idx="0">
                  <c:v>#REF!</c:v>
                </c:pt>
              </c:strCache>
            </c:strRef>
          </c:tx>
          <c:spPr>
            <a:noFill/>
            <a:ln w="44450" cap="sq">
              <a:solidFill>
                <a:srgbClr val="EC4859"/>
              </a:solidFill>
              <a:bevel/>
            </a:ln>
            <a:effectLst>
              <a:softEdge rad="0"/>
            </a:effectLst>
            <a:scene3d>
              <a:camera prst="orthographicFront"/>
              <a:lightRig rig="threePt" dir="t"/>
            </a:scene3d>
            <a:sp3d/>
          </c:spPr>
          <c:invertIfNegative val="0"/>
          <c:dPt>
            <c:idx val="0"/>
            <c:invertIfNegative val="0"/>
            <c:bubble3D val="0"/>
            <c:extLst>
              <c:ext xmlns:c16="http://schemas.microsoft.com/office/drawing/2014/chart" uri="{C3380CC4-5D6E-409C-BE32-E72D297353CC}">
                <c16:uniqueId val="{0000000F-E029-8D4E-87FD-1070E9AA2B58}"/>
              </c:ext>
            </c:extLst>
          </c:dPt>
          <c:dLbls>
            <c:dLbl>
              <c:idx val="0"/>
              <c:layout>
                <c:manualLayout>
                  <c:x val="-0.18227309517422305"/>
                  <c:y val="6.8291777965684641E-2"/>
                </c:manualLayout>
              </c:layout>
              <c:tx>
                <c:rich>
                  <a:bodyPr/>
                  <a:lstStyle/>
                  <a:p>
                    <a:fld id="{A003AE9B-9FC9-0F48-A15A-E69389E7B28C}" type="SERIESNAME">
                      <a:rPr lang="en-US">
                        <a:solidFill>
                          <a:srgbClr val="ED4859"/>
                        </a:solidFill>
                      </a:rPr>
                      <a:pPr/>
                      <a:t>[SERIES NAME]</a:t>
                    </a:fld>
                    <a:endParaRPr lang="en-GB"/>
                  </a:p>
                </c:rich>
              </c:tx>
              <c:dLblPos val="r"/>
              <c:showLegendKey val="0"/>
              <c:showVal val="0"/>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F-E029-8D4E-87FD-1070E9AA2B58}"/>
                </c:ext>
              </c:extLst>
            </c:dLbl>
            <c:spPr>
              <a:noFill/>
              <a:ln>
                <a:noFill/>
              </a:ln>
              <a:effectLst/>
            </c:spPr>
            <c:txPr>
              <a:bodyPr/>
              <a:lstStyle/>
              <a:p>
                <a:pPr>
                  <a:defRPr sz="800" b="0" i="0">
                    <a:solidFill>
                      <a:schemeClr val="tx1"/>
                    </a:solidFill>
                    <a:latin typeface="Museo Sans 300" panose="02000000000000000000" pitchFamily="2" charset="77"/>
                  </a:defRPr>
                </a:pPr>
                <a:endParaRPr lang="en-US"/>
              </a:p>
            </c:txPr>
            <c:dLblPos val="ctr"/>
            <c:showLegendKey val="0"/>
            <c:showVal val="0"/>
            <c:showCatName val="0"/>
            <c:showSerName val="1"/>
            <c:showPercent val="0"/>
            <c:showBubbleSize val="0"/>
            <c:separator>
</c:separator>
            <c:showLeaderLines val="0"/>
            <c:extLst>
              <c:ext xmlns:c15="http://schemas.microsoft.com/office/drawing/2012/chart" uri="{CE6537A1-D6FC-4f65-9D91-7224C49458BB}">
                <c15:showLeaderLines val="1"/>
              </c:ext>
            </c:extLst>
          </c:dLbls>
          <c:xVal>
            <c:numRef>
              <c:f>Hoja1!#REF!</c:f>
            </c:numRef>
          </c:xVal>
          <c:yVal>
            <c:numRef>
              <c:f>Hoja1!#REF!</c:f>
              <c:numCache>
                <c:formatCode>General</c:formatCode>
                <c:ptCount val="1"/>
                <c:pt idx="0">
                  <c:v>1</c:v>
                </c:pt>
              </c:numCache>
            </c:numRef>
          </c:yVal>
          <c:bubbleSize>
            <c:numRef>
              <c:f>Hoja1!#REF!</c:f>
              <c:numCache>
                <c:formatCode>General</c:formatCode>
                <c:ptCount val="1"/>
                <c:pt idx="0">
                  <c:v>1</c:v>
                </c:pt>
              </c:numCache>
            </c:numRef>
          </c:bubbleSize>
          <c:bubble3D val="0"/>
          <c:extLst>
            <c:ext xmlns:c16="http://schemas.microsoft.com/office/drawing/2014/chart" uri="{C3380CC4-5D6E-409C-BE32-E72D297353CC}">
              <c16:uniqueId val="{00000010-E029-8D4E-87FD-1070E9AA2B58}"/>
            </c:ext>
          </c:extLst>
        </c:ser>
        <c:ser>
          <c:idx val="9"/>
          <c:order val="9"/>
          <c:tx>
            <c:v>Human rights</c:v>
          </c:tx>
          <c:spPr>
            <a:noFill/>
            <a:ln w="44450">
              <a:solidFill>
                <a:schemeClr val="accent4">
                  <a:lumMod val="60000"/>
                  <a:lumOff val="40000"/>
                </a:schemeClr>
              </a:solidFill>
              <a:bevel/>
            </a:ln>
            <a:effectLst>
              <a:softEdge rad="0"/>
            </a:effectLst>
          </c:spPr>
          <c:invertIfNegative val="0"/>
          <c:dLbls>
            <c:dLbl>
              <c:idx val="0"/>
              <c:layout>
                <c:manualLayout>
                  <c:x val="-0.14305557120030307"/>
                  <c:y val="1.9511936561624119E-2"/>
                </c:manualLayout>
              </c:layout>
              <c:tx>
                <c:rich>
                  <a:bodyPr/>
                  <a:lstStyle/>
                  <a:p>
                    <a:r>
                      <a:rPr lang="en-US" sz="700">
                        <a:solidFill>
                          <a:srgbClr val="DF8DBC"/>
                        </a:solidFill>
                      </a:rPr>
                      <a:t>Health</a:t>
                    </a:r>
                    <a:r>
                      <a:rPr lang="en-US" sz="700" baseline="0">
                        <a:solidFill>
                          <a:srgbClr val="DF8DBC"/>
                        </a:solidFill>
                      </a:rPr>
                      <a:t> &amp; Safety</a:t>
                    </a:r>
                    <a:endParaRPr lang="en-US"/>
                  </a:p>
                </c:rich>
              </c:tx>
              <c:showLegendKey val="0"/>
              <c:showVal val="0"/>
              <c:showCatName val="0"/>
              <c:showSerName val="1"/>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3-E029-8D4E-87FD-1070E9AA2B58}"/>
                </c:ext>
              </c:extLst>
            </c:dLbl>
            <c:spPr>
              <a:noFill/>
              <a:ln>
                <a:noFill/>
              </a:ln>
              <a:effectLst/>
            </c:spPr>
            <c:txPr>
              <a:bodyPr wrap="square" lIns="38100" tIns="19050" rIns="38100" bIns="19050" anchor="ctr">
                <a:spAutoFit/>
              </a:bodyPr>
              <a:lstStyle/>
              <a:p>
                <a:pPr>
                  <a:defRPr sz="2000">
                    <a:solidFill>
                      <a:schemeClr val="tx1"/>
                    </a:solidFill>
                    <a:latin typeface="Museo Sans 300" panose="02000000000000000000"/>
                  </a:defRPr>
                </a:pPr>
                <a:endParaRPr lang="en-US"/>
              </a:p>
            </c:txPr>
            <c:showLegendKey val="0"/>
            <c:showVal val="0"/>
            <c:showCatName val="0"/>
            <c:showSerName val="1"/>
            <c:showPercent val="0"/>
            <c:showBubbleSize val="0"/>
            <c:showLeaderLines val="0"/>
            <c:extLst>
              <c:ext xmlns:c15="http://schemas.microsoft.com/office/drawing/2012/chart" uri="{CE6537A1-D6FC-4f65-9D91-7224C49458BB}">
                <c15:showLeaderLines val="1"/>
              </c:ext>
            </c:extLst>
          </c:dLbls>
          <c:xVal>
            <c:numLit>
              <c:formatCode>General</c:formatCode>
              <c:ptCount val="1"/>
              <c:pt idx="0">
                <c:v>13880.62509</c:v>
              </c:pt>
            </c:numLit>
          </c:xVal>
          <c:yVal>
            <c:numRef>
              <c:f>Hoja1!#REF!</c:f>
              <c:numCache>
                <c:formatCode>General</c:formatCode>
                <c:ptCount val="1"/>
                <c:pt idx="0">
                  <c:v>1</c:v>
                </c:pt>
              </c:numCache>
            </c:numRef>
          </c:yVal>
          <c:bubbleSize>
            <c:numRef>
              <c:f>Hoja1!#REF!</c:f>
              <c:numCache>
                <c:formatCode>General</c:formatCode>
                <c:ptCount val="1"/>
                <c:pt idx="0">
                  <c:v>1</c:v>
                </c:pt>
              </c:numCache>
            </c:numRef>
          </c:bubbleSize>
          <c:bubble3D val="0"/>
          <c:extLst>
            <c:ext xmlns:c16="http://schemas.microsoft.com/office/drawing/2014/chart" uri="{C3380CC4-5D6E-409C-BE32-E72D297353CC}">
              <c16:uniqueId val="{00000012-E029-8D4E-87FD-1070E9AA2B58}"/>
            </c:ext>
          </c:extLst>
        </c:ser>
        <c:ser>
          <c:idx val="10"/>
          <c:order val="10"/>
          <c:tx>
            <c:strRef>
              <c:f>Hoja1!#REF!</c:f>
              <c:strCache>
                <c:ptCount val="1"/>
                <c:pt idx="0">
                  <c:v>#REF!</c:v>
                </c:pt>
              </c:strCache>
            </c:strRef>
          </c:tx>
          <c:spPr>
            <a:noFill/>
            <a:ln w="44450">
              <a:solidFill>
                <a:srgbClr val="4BE2BF"/>
              </a:solidFill>
            </a:ln>
          </c:spPr>
          <c:invertIfNegative val="0"/>
          <c:dPt>
            <c:idx val="0"/>
            <c:invertIfNegative val="0"/>
            <c:bubble3D val="0"/>
            <c:spPr>
              <a:noFill/>
              <a:ln w="44450">
                <a:solidFill>
                  <a:schemeClr val="accent2">
                    <a:lumMod val="25000"/>
                    <a:lumOff val="75000"/>
                  </a:schemeClr>
                </a:solidFill>
              </a:ln>
            </c:spPr>
            <c:extLst>
              <c:ext xmlns:c16="http://schemas.microsoft.com/office/drawing/2014/chart" uri="{C3380CC4-5D6E-409C-BE32-E72D297353CC}">
                <c16:uniqueId val="{00000007-ABBC-44B5-938F-7FFAC078BB23}"/>
              </c:ext>
            </c:extLst>
          </c:dPt>
          <c:dLbls>
            <c:dLbl>
              <c:idx val="0"/>
              <c:layout>
                <c:manualLayout>
                  <c:x val="-0.19799477230913967"/>
                  <c:y val="-9.5345385282968209E-2"/>
                </c:manualLayout>
              </c:layout>
              <c:spPr>
                <a:noFill/>
                <a:ln>
                  <a:noFill/>
                </a:ln>
                <a:effectLst/>
              </c:spPr>
              <c:txPr>
                <a:bodyPr wrap="square" lIns="38100" tIns="19050" rIns="38100" bIns="19050" anchor="ctr">
                  <a:noAutofit/>
                </a:bodyPr>
                <a:lstStyle/>
                <a:p>
                  <a:pPr>
                    <a:defRPr sz="800" b="0" i="0">
                      <a:solidFill>
                        <a:srgbClr val="B0CCE2"/>
                      </a:solidFill>
                      <a:latin typeface="Museo Sans 300" panose="02000000000000000000" pitchFamily="2" charset="77"/>
                    </a:defRPr>
                  </a:pPr>
                  <a:endParaRPr lang="en-US"/>
                </a:p>
              </c:txPr>
              <c:showLegendKey val="0"/>
              <c:showVal val="0"/>
              <c:showCatName val="0"/>
              <c:showSerName val="1"/>
              <c:showPercent val="0"/>
              <c:showBubbleSize val="0"/>
              <c:extLst>
                <c:ext xmlns:c15="http://schemas.microsoft.com/office/drawing/2012/chart" uri="{CE6537A1-D6FC-4f65-9D91-7224C49458BB}">
                  <c15:layout>
                    <c:manualLayout>
                      <c:w val="0.1367083482839401"/>
                      <c:h val="0.11405956018635435"/>
                    </c:manualLayout>
                  </c15:layout>
                </c:ext>
                <c:ext xmlns:c16="http://schemas.microsoft.com/office/drawing/2014/chart" uri="{C3380CC4-5D6E-409C-BE32-E72D297353CC}">
                  <c16:uniqueId val="{00000007-ABBC-44B5-938F-7FFAC078BB23}"/>
                </c:ext>
              </c:extLst>
            </c:dLbl>
            <c:spPr>
              <a:noFill/>
              <a:ln>
                <a:noFill/>
              </a:ln>
              <a:effectLst/>
            </c:spPr>
            <c:txPr>
              <a:bodyPr wrap="square" lIns="38100" tIns="19050" rIns="38100" bIns="19050" anchor="ctr">
                <a:spAutoFit/>
              </a:bodyPr>
              <a:lstStyle/>
              <a:p>
                <a:pPr>
                  <a:defRPr>
                    <a:solidFill>
                      <a:srgbClr val="B0CCE2"/>
                    </a:solidFill>
                    <a:latin typeface="Museo Sans 500" panose="02000000000000000000" pitchFamily="2" charset="77"/>
                  </a:defRPr>
                </a:pPr>
                <a:endParaRPr lang="en-US"/>
              </a:p>
            </c:txPr>
            <c:showLegendKey val="0"/>
            <c:showVal val="0"/>
            <c:showCatName val="0"/>
            <c:showSerName val="1"/>
            <c:showPercent val="0"/>
            <c:showBubbleSize val="0"/>
            <c:showLeaderLines val="0"/>
            <c:extLst>
              <c:ext xmlns:c15="http://schemas.microsoft.com/office/drawing/2012/chart" uri="{CE6537A1-D6FC-4f65-9D91-7224C49458BB}">
                <c15:showLeaderLines val="1"/>
              </c:ext>
            </c:extLst>
          </c:dLbls>
          <c:xVal>
            <c:numRef>
              <c:f>Hoja1!#REF!</c:f>
            </c:numRef>
          </c:xVal>
          <c:yVal>
            <c:numRef>
              <c:f>Hoja1!#REF!</c:f>
              <c:numCache>
                <c:formatCode>General</c:formatCode>
                <c:ptCount val="1"/>
                <c:pt idx="0">
                  <c:v>1</c:v>
                </c:pt>
              </c:numCache>
            </c:numRef>
          </c:yVal>
          <c:bubbleSize>
            <c:numRef>
              <c:f>Hoja1!#REF!</c:f>
              <c:numCache>
                <c:formatCode>General</c:formatCode>
                <c:ptCount val="1"/>
                <c:pt idx="0">
                  <c:v>1</c:v>
                </c:pt>
              </c:numCache>
            </c:numRef>
          </c:bubbleSize>
          <c:bubble3D val="0"/>
          <c:extLst>
            <c:ext xmlns:c16="http://schemas.microsoft.com/office/drawing/2014/chart" uri="{C3380CC4-5D6E-409C-BE32-E72D297353CC}">
              <c16:uniqueId val="{00000006-ABBC-44B5-938F-7FFAC078BB23}"/>
            </c:ext>
          </c:extLst>
        </c:ser>
        <c:dLbls>
          <c:showLegendKey val="0"/>
          <c:showVal val="0"/>
          <c:showCatName val="0"/>
          <c:showSerName val="1"/>
          <c:showPercent val="0"/>
          <c:showBubbleSize val="0"/>
        </c:dLbls>
        <c:bubbleScale val="100"/>
        <c:showNegBubbles val="0"/>
        <c:axId val="-2102872216"/>
        <c:axId val="-2102805880"/>
      </c:bubbleChart>
      <c:valAx>
        <c:axId val="-2102872216"/>
        <c:scaling>
          <c:orientation val="minMax"/>
          <c:max val="250000"/>
          <c:min val="0"/>
        </c:scaling>
        <c:delete val="0"/>
        <c:axPos val="b"/>
        <c:title>
          <c:tx>
            <c:rich>
              <a:bodyPr/>
              <a:lstStyle/>
              <a:p>
                <a:pPr>
                  <a:defRPr sz="1000" b="0" i="0">
                    <a:solidFill>
                      <a:schemeClr val="tx1">
                        <a:lumMod val="95000"/>
                        <a:lumOff val="5000"/>
                      </a:schemeClr>
                    </a:solidFill>
                    <a:latin typeface="Museo Slab 300" panose="02000000000000000000" pitchFamily="50" charset="0"/>
                  </a:defRPr>
                </a:pPr>
                <a:r>
                  <a:rPr lang="es-ES" sz="1000" b="0" i="0" err="1">
                    <a:solidFill>
                      <a:schemeClr val="tx1">
                        <a:lumMod val="95000"/>
                        <a:lumOff val="5000"/>
                      </a:schemeClr>
                    </a:solidFill>
                    <a:latin typeface="Museo Slab 300" panose="02000000000000000000" pitchFamily="50" charset="0"/>
                  </a:rPr>
                  <a:t>Visibility</a:t>
                </a:r>
                <a:r>
                  <a:rPr lang="es-ES" sz="1000" b="0" i="0" baseline="30000">
                    <a:solidFill>
                      <a:schemeClr val="tx1">
                        <a:lumMod val="95000"/>
                        <a:lumOff val="5000"/>
                      </a:schemeClr>
                    </a:solidFill>
                    <a:latin typeface="Museo Slab 300" panose="02000000000000000000" pitchFamily="50" charset="0"/>
                  </a:rPr>
                  <a:t>*</a:t>
                </a:r>
                <a:endParaRPr lang="es-ES" sz="1000" b="0" i="0" baseline="30000">
                  <a:solidFill>
                    <a:schemeClr val="tx1">
                      <a:lumMod val="95000"/>
                      <a:lumOff val="5000"/>
                    </a:schemeClr>
                  </a:solidFill>
                  <a:latin typeface="Museo Slab 300" panose="02000000000000000000" pitchFamily="50" charset="0"/>
                  <a:cs typeface="Museo Slab 300"/>
                </a:endParaRPr>
              </a:p>
            </c:rich>
          </c:tx>
          <c:layout>
            <c:manualLayout>
              <c:xMode val="edge"/>
              <c:yMode val="edge"/>
              <c:x val="0.46877334522893099"/>
              <c:y val="0.92334785653887053"/>
            </c:manualLayout>
          </c:layout>
          <c:overlay val="0"/>
        </c:title>
        <c:numFmt formatCode="#,##0" sourceLinked="0"/>
        <c:majorTickMark val="out"/>
        <c:minorTickMark val="none"/>
        <c:tickLblPos val="nextTo"/>
        <c:spPr>
          <a:ln>
            <a:solidFill>
              <a:schemeClr val="bg1">
                <a:lumMod val="50000"/>
              </a:schemeClr>
            </a:solidFill>
          </a:ln>
        </c:spPr>
        <c:txPr>
          <a:bodyPr/>
          <a:lstStyle/>
          <a:p>
            <a:pPr>
              <a:defRPr sz="1000" b="0" i="0">
                <a:solidFill>
                  <a:schemeClr val="bg1">
                    <a:lumMod val="65000"/>
                  </a:schemeClr>
                </a:solidFill>
                <a:latin typeface="Museo Slab 300" panose="02000000000000000000" pitchFamily="50" charset="0"/>
              </a:defRPr>
            </a:pPr>
            <a:endParaRPr lang="en-US"/>
          </a:p>
        </c:txPr>
        <c:crossAx val="-2102805880"/>
        <c:crossesAt val="-20"/>
        <c:crossBetween val="midCat"/>
        <c:majorUnit val="50000"/>
      </c:valAx>
      <c:valAx>
        <c:axId val="-2102805880"/>
        <c:scaling>
          <c:orientation val="minMax"/>
          <c:max val="0.5"/>
          <c:min val="-0.5"/>
        </c:scaling>
        <c:delete val="0"/>
        <c:axPos val="l"/>
        <c:title>
          <c:tx>
            <c:rich>
              <a:bodyPr rot="-5400000" vert="horz"/>
              <a:lstStyle/>
              <a:p>
                <a:pPr>
                  <a:defRPr lang="en-GB" sz="1000" b="0" i="0" noProof="0">
                    <a:solidFill>
                      <a:schemeClr val="tx1">
                        <a:lumMod val="95000"/>
                        <a:lumOff val="5000"/>
                      </a:schemeClr>
                    </a:solidFill>
                    <a:latin typeface="Museo Slab 300" panose="02000000000000000000" pitchFamily="50" charset="0"/>
                  </a:defRPr>
                </a:pPr>
                <a:r>
                  <a:rPr lang="en-GB" sz="1000" b="0" i="0" noProof="0">
                    <a:solidFill>
                      <a:schemeClr val="tx1">
                        <a:lumMod val="95000"/>
                        <a:lumOff val="5000"/>
                      </a:schemeClr>
                    </a:solidFill>
                    <a:latin typeface="Museo Slab 300" panose="02000000000000000000" pitchFamily="50" charset="0"/>
                  </a:rPr>
                  <a:t>Materiality</a:t>
                </a:r>
                <a:endParaRPr lang="en-GB" sz="1000" b="0" i="0" noProof="0">
                  <a:solidFill>
                    <a:schemeClr val="tx1">
                      <a:lumMod val="95000"/>
                      <a:lumOff val="5000"/>
                    </a:schemeClr>
                  </a:solidFill>
                  <a:latin typeface="Museo Slab 300" panose="02000000000000000000" pitchFamily="50" charset="0"/>
                  <a:cs typeface="Museo Slab 300"/>
                </a:endParaRPr>
              </a:p>
            </c:rich>
          </c:tx>
          <c:layout>
            <c:manualLayout>
              <c:xMode val="edge"/>
              <c:yMode val="edge"/>
              <c:x val="0.10350012068024068"/>
              <c:y val="0.29923052680884388"/>
            </c:manualLayout>
          </c:layout>
          <c:overlay val="0"/>
        </c:title>
        <c:numFmt formatCode="0%" sourceLinked="0"/>
        <c:majorTickMark val="out"/>
        <c:minorTickMark val="none"/>
        <c:tickLblPos val="nextTo"/>
        <c:spPr>
          <a:ln>
            <a:solidFill>
              <a:schemeClr val="bg1">
                <a:lumMod val="50000"/>
              </a:schemeClr>
            </a:solidFill>
          </a:ln>
        </c:spPr>
        <c:txPr>
          <a:bodyPr/>
          <a:lstStyle/>
          <a:p>
            <a:pPr>
              <a:defRPr sz="1000" baseline="0">
                <a:solidFill>
                  <a:schemeClr val="bg1">
                    <a:lumMod val="65000"/>
                  </a:schemeClr>
                </a:solidFill>
                <a:latin typeface="Museo Slab 300" panose="02000000000000000000" pitchFamily="50" charset="0"/>
              </a:defRPr>
            </a:pPr>
            <a:endParaRPr lang="en-US"/>
          </a:p>
        </c:txPr>
        <c:crossAx val="-2102872216"/>
        <c:crossesAt val="-50000"/>
        <c:crossBetween val="midCat"/>
        <c:majorUnit val="0.1"/>
      </c:valAx>
      <c:spPr>
        <a:noFill/>
        <a:ln w="25400">
          <a:noFill/>
        </a:ln>
      </c:spPr>
    </c:plotArea>
    <c:plotVisOnly val="1"/>
    <c:dispBlanksAs val="gap"/>
    <c:showDLblsOverMax val="0"/>
  </c:chart>
  <c:spPr>
    <a:ln w="25400">
      <a:noFill/>
    </a:ln>
  </c:spPr>
  <c:txPr>
    <a:bodyPr/>
    <a:lstStyle/>
    <a:p>
      <a:pPr>
        <a:defRPr sz="1800"/>
      </a:pPr>
      <a:endParaRPr lang="en-US"/>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0.18099</cdr:x>
      <cdr:y>0.44501</cdr:y>
    </cdr:from>
    <cdr:to>
      <cdr:x>0.84533</cdr:x>
      <cdr:y>0.44501</cdr:y>
    </cdr:to>
    <cdr:cxnSp macro="">
      <cdr:nvCxnSpPr>
        <cdr:cNvPr id="3" name="Straight Connector 2">
          <a:extLst xmlns:a="http://schemas.openxmlformats.org/drawingml/2006/main">
            <a:ext uri="{FF2B5EF4-FFF2-40B4-BE49-F238E27FC236}">
              <a16:creationId xmlns:a16="http://schemas.microsoft.com/office/drawing/2014/main" id="{813319DE-01C4-4E59-99D8-24E2DDB95317}"/>
            </a:ext>
          </a:extLst>
        </cdr:cNvPr>
        <cdr:cNvCxnSpPr/>
      </cdr:nvCxnSpPr>
      <cdr:spPr>
        <a:xfrm xmlns:a="http://schemas.openxmlformats.org/drawingml/2006/main">
          <a:off x="1654929" y="2317178"/>
          <a:ext cx="6074724" cy="0"/>
        </a:xfrm>
        <a:prstGeom xmlns:a="http://schemas.openxmlformats.org/drawingml/2006/main" prst="line">
          <a:avLst/>
        </a:prstGeom>
        <a:ln xmlns:a="http://schemas.openxmlformats.org/drawingml/2006/main" w="19050">
          <a:solidFill>
            <a:schemeClr val="bg1">
              <a:lumMod val="50000"/>
            </a:schemeClr>
          </a:solidFill>
          <a:prstDash val="sysDash"/>
          <a:tailEnd type="none"/>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0.65911</cdr:x>
      <cdr:y>0.07258</cdr:y>
    </cdr:from>
    <cdr:to>
      <cdr:x>0.65911</cdr:x>
      <cdr:y>0.85184</cdr:y>
    </cdr:to>
    <cdr:cxnSp macro="">
      <cdr:nvCxnSpPr>
        <cdr:cNvPr id="8" name="Straight Connector 7">
          <a:extLst xmlns:a="http://schemas.openxmlformats.org/drawingml/2006/main">
            <a:ext uri="{FF2B5EF4-FFF2-40B4-BE49-F238E27FC236}">
              <a16:creationId xmlns:a16="http://schemas.microsoft.com/office/drawing/2014/main" id="{F7751B9F-35CF-4DF3-8B9B-8973945605D1}"/>
            </a:ext>
          </a:extLst>
        </cdr:cNvPr>
        <cdr:cNvCxnSpPr/>
      </cdr:nvCxnSpPr>
      <cdr:spPr>
        <a:xfrm xmlns:a="http://schemas.openxmlformats.org/drawingml/2006/main" flipV="1">
          <a:off x="6026916" y="377936"/>
          <a:ext cx="0" cy="4057661"/>
        </a:xfrm>
        <a:prstGeom xmlns:a="http://schemas.openxmlformats.org/drawingml/2006/main" prst="line">
          <a:avLst/>
        </a:prstGeom>
        <a:ln xmlns:a="http://schemas.openxmlformats.org/drawingml/2006/main" w="19050">
          <a:solidFill>
            <a:schemeClr val="bg1">
              <a:lumMod val="50000"/>
            </a:schemeClr>
          </a:solidFill>
          <a:prstDash val="sysDash"/>
          <a:tailEnd type="none"/>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FA7B7E1-2B99-49D4-BE25-9B42D01B876F}"/>
              </a:ext>
            </a:extLst>
          </p:cNvPr>
          <p:cNvSpPr>
            <a:spLocks noGrp="1"/>
          </p:cNvSpPr>
          <p:nvPr>
            <p:ph type="hdr" sz="quarter"/>
          </p:nvPr>
        </p:nvSpPr>
        <p:spPr>
          <a:xfrm>
            <a:off x="0" y="0"/>
            <a:ext cx="2946400" cy="496888"/>
          </a:xfrm>
          <a:prstGeom prst="rect">
            <a:avLst/>
          </a:prstGeom>
        </p:spPr>
        <p:txBody>
          <a:bodyPr vert="horz" lIns="91429" tIns="45715" rIns="91429" bIns="45715"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a:extLst>
              <a:ext uri="{FF2B5EF4-FFF2-40B4-BE49-F238E27FC236}">
                <a16:creationId xmlns:a16="http://schemas.microsoft.com/office/drawing/2014/main" id="{1AC51594-D88E-4AD6-BC85-2C65FC7EFBD2}"/>
              </a:ext>
            </a:extLst>
          </p:cNvPr>
          <p:cNvSpPr>
            <a:spLocks noGrp="1"/>
          </p:cNvSpPr>
          <p:nvPr>
            <p:ph type="dt" sz="quarter" idx="1"/>
          </p:nvPr>
        </p:nvSpPr>
        <p:spPr>
          <a:xfrm>
            <a:off x="3849688" y="0"/>
            <a:ext cx="2946400" cy="496888"/>
          </a:xfrm>
          <a:prstGeom prst="rect">
            <a:avLst/>
          </a:prstGeom>
        </p:spPr>
        <p:txBody>
          <a:bodyPr vert="horz" lIns="91429" tIns="45715" rIns="91429" bIns="45715" rtlCol="0"/>
          <a:lstStyle>
            <a:lvl1pPr algn="r" eaLnBrk="1" fontAlgn="auto" hangingPunct="1">
              <a:spcBef>
                <a:spcPts val="0"/>
              </a:spcBef>
              <a:spcAft>
                <a:spcPts val="0"/>
              </a:spcAft>
              <a:defRPr sz="1200" smtClean="0">
                <a:latin typeface="+mn-lt"/>
              </a:defRPr>
            </a:lvl1pPr>
          </a:lstStyle>
          <a:p>
            <a:pPr>
              <a:defRPr/>
            </a:pPr>
            <a:fld id="{C8EF4E37-1F94-4870-A71F-F02F1620C211}" type="datetimeFigureOut">
              <a:rPr lang="en-US"/>
              <a:pPr>
                <a:defRPr/>
              </a:pPr>
              <a:t>2/2/21</a:t>
            </a:fld>
            <a:endParaRPr lang="en-US"/>
          </a:p>
        </p:txBody>
      </p:sp>
      <p:sp>
        <p:nvSpPr>
          <p:cNvPr id="4" name="Footer Placeholder 3">
            <a:extLst>
              <a:ext uri="{FF2B5EF4-FFF2-40B4-BE49-F238E27FC236}">
                <a16:creationId xmlns:a16="http://schemas.microsoft.com/office/drawing/2014/main" id="{43261110-4308-4052-B393-9585D03413AE}"/>
              </a:ext>
            </a:extLst>
          </p:cNvPr>
          <p:cNvSpPr>
            <a:spLocks noGrp="1"/>
          </p:cNvSpPr>
          <p:nvPr>
            <p:ph type="ftr" sz="quarter" idx="2"/>
          </p:nvPr>
        </p:nvSpPr>
        <p:spPr>
          <a:xfrm>
            <a:off x="0" y="9428163"/>
            <a:ext cx="2946400" cy="496887"/>
          </a:xfrm>
          <a:prstGeom prst="rect">
            <a:avLst/>
          </a:prstGeom>
        </p:spPr>
        <p:txBody>
          <a:bodyPr vert="horz" lIns="91429" tIns="45715" rIns="91429" bIns="45715" rtlCol="0" anchor="b"/>
          <a:lstStyle>
            <a:lvl1pPr algn="l" eaLnBrk="1" fontAlgn="auto" hangingPunct="1">
              <a:spcBef>
                <a:spcPts val="0"/>
              </a:spcBef>
              <a:spcAft>
                <a:spcPts val="0"/>
              </a:spcAft>
              <a:defRPr sz="1200">
                <a:latin typeface="+mn-lt"/>
              </a:defRPr>
            </a:lvl1pPr>
          </a:lstStyle>
          <a:p>
            <a:pPr>
              <a:defRPr/>
            </a:pPr>
            <a:endParaRPr lang="en-US"/>
          </a:p>
        </p:txBody>
      </p:sp>
      <p:sp>
        <p:nvSpPr>
          <p:cNvPr id="5" name="Slide Number Placeholder 4">
            <a:extLst>
              <a:ext uri="{FF2B5EF4-FFF2-40B4-BE49-F238E27FC236}">
                <a16:creationId xmlns:a16="http://schemas.microsoft.com/office/drawing/2014/main" id="{A0A47C49-6ED8-4F91-ABBD-80DDF8360BF6}"/>
              </a:ext>
            </a:extLst>
          </p:cNvPr>
          <p:cNvSpPr>
            <a:spLocks noGrp="1"/>
          </p:cNvSpPr>
          <p:nvPr>
            <p:ph type="sldNum" sz="quarter" idx="3"/>
          </p:nvPr>
        </p:nvSpPr>
        <p:spPr>
          <a:xfrm>
            <a:off x="3849688" y="9428163"/>
            <a:ext cx="2946400" cy="496887"/>
          </a:xfrm>
          <a:prstGeom prst="rect">
            <a:avLst/>
          </a:prstGeom>
        </p:spPr>
        <p:txBody>
          <a:bodyPr vert="horz" lIns="91429" tIns="45715" rIns="91429" bIns="45715" rtlCol="0" anchor="b"/>
          <a:lstStyle>
            <a:lvl1pPr algn="r" eaLnBrk="1" fontAlgn="auto" hangingPunct="1">
              <a:spcBef>
                <a:spcPts val="0"/>
              </a:spcBef>
              <a:spcAft>
                <a:spcPts val="0"/>
              </a:spcAft>
              <a:defRPr sz="1200" smtClean="0">
                <a:latin typeface="+mn-lt"/>
              </a:defRPr>
            </a:lvl1pPr>
          </a:lstStyle>
          <a:p>
            <a:pPr>
              <a:defRPr/>
            </a:pPr>
            <a:fld id="{D1A812B6-5123-447E-A9BA-7DE21A22AD1D}" type="slidenum">
              <a:rPr lang="en-US"/>
              <a:pPr>
                <a:defRPr/>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ADA168F-4508-4014-A182-D30A09520DBB}"/>
              </a:ext>
            </a:extLst>
          </p:cNvPr>
          <p:cNvSpPr>
            <a:spLocks noGrp="1"/>
          </p:cNvSpPr>
          <p:nvPr>
            <p:ph type="hdr" sz="quarter"/>
          </p:nvPr>
        </p:nvSpPr>
        <p:spPr>
          <a:xfrm>
            <a:off x="0" y="0"/>
            <a:ext cx="2946400" cy="496888"/>
          </a:xfrm>
          <a:prstGeom prst="rect">
            <a:avLst/>
          </a:prstGeom>
        </p:spPr>
        <p:txBody>
          <a:bodyPr vert="horz" lIns="91429" tIns="45715" rIns="91429" bIns="45715"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a:extLst>
              <a:ext uri="{FF2B5EF4-FFF2-40B4-BE49-F238E27FC236}">
                <a16:creationId xmlns:a16="http://schemas.microsoft.com/office/drawing/2014/main" id="{B83DF944-3405-4D6F-8B9B-9234E92E94B7}"/>
              </a:ext>
            </a:extLst>
          </p:cNvPr>
          <p:cNvSpPr>
            <a:spLocks noGrp="1"/>
          </p:cNvSpPr>
          <p:nvPr>
            <p:ph type="dt" idx="1"/>
          </p:nvPr>
        </p:nvSpPr>
        <p:spPr>
          <a:xfrm>
            <a:off x="3849688" y="0"/>
            <a:ext cx="2946400" cy="496888"/>
          </a:xfrm>
          <a:prstGeom prst="rect">
            <a:avLst/>
          </a:prstGeom>
        </p:spPr>
        <p:txBody>
          <a:bodyPr vert="horz" lIns="91429" tIns="45715" rIns="91429" bIns="45715" rtlCol="0"/>
          <a:lstStyle>
            <a:lvl1pPr algn="r" eaLnBrk="1" fontAlgn="auto" hangingPunct="1">
              <a:spcBef>
                <a:spcPts val="0"/>
              </a:spcBef>
              <a:spcAft>
                <a:spcPts val="0"/>
              </a:spcAft>
              <a:defRPr sz="1200" smtClean="0">
                <a:latin typeface="+mn-lt"/>
              </a:defRPr>
            </a:lvl1pPr>
          </a:lstStyle>
          <a:p>
            <a:pPr>
              <a:defRPr/>
            </a:pPr>
            <a:fld id="{C4E34A55-F158-4C88-ACD0-BA57CFFC1FBD}" type="datetimeFigureOut">
              <a:rPr lang="en-US"/>
              <a:pPr>
                <a:defRPr/>
              </a:pPr>
              <a:t>2/2/21</a:t>
            </a:fld>
            <a:endParaRPr lang="en-US"/>
          </a:p>
        </p:txBody>
      </p:sp>
      <p:sp>
        <p:nvSpPr>
          <p:cNvPr id="4" name="Slide Image Placeholder 3">
            <a:extLst>
              <a:ext uri="{FF2B5EF4-FFF2-40B4-BE49-F238E27FC236}">
                <a16:creationId xmlns:a16="http://schemas.microsoft.com/office/drawing/2014/main" id="{4043DCAD-43B4-46CB-9DBA-45F9B6C83041}"/>
              </a:ext>
            </a:extLst>
          </p:cNvPr>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29" tIns="45715" rIns="91429" bIns="45715" rtlCol="0" anchor="ctr"/>
          <a:lstStyle/>
          <a:p>
            <a:pPr lvl="0"/>
            <a:endParaRPr lang="en-US" noProof="0"/>
          </a:p>
        </p:txBody>
      </p:sp>
      <p:sp>
        <p:nvSpPr>
          <p:cNvPr id="5" name="Notes Placeholder 4">
            <a:extLst>
              <a:ext uri="{FF2B5EF4-FFF2-40B4-BE49-F238E27FC236}">
                <a16:creationId xmlns:a16="http://schemas.microsoft.com/office/drawing/2014/main" id="{CAB5E9F7-B88B-4844-B269-E908620018BF}"/>
              </a:ext>
            </a:extLst>
          </p:cNvPr>
          <p:cNvSpPr>
            <a:spLocks noGrp="1"/>
          </p:cNvSpPr>
          <p:nvPr>
            <p:ph type="body" sz="quarter" idx="3"/>
          </p:nvPr>
        </p:nvSpPr>
        <p:spPr>
          <a:xfrm>
            <a:off x="679450" y="4714875"/>
            <a:ext cx="5438775" cy="4467225"/>
          </a:xfrm>
          <a:prstGeom prst="rect">
            <a:avLst/>
          </a:prstGeom>
        </p:spPr>
        <p:txBody>
          <a:bodyPr vert="horz" lIns="91429" tIns="45715" rIns="91429" bIns="45715" rtlCol="0"/>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6" name="Footer Placeholder 5">
            <a:extLst>
              <a:ext uri="{FF2B5EF4-FFF2-40B4-BE49-F238E27FC236}">
                <a16:creationId xmlns:a16="http://schemas.microsoft.com/office/drawing/2014/main" id="{04B83033-F0B5-4468-8054-FFBBB09583A1}"/>
              </a:ext>
            </a:extLst>
          </p:cNvPr>
          <p:cNvSpPr>
            <a:spLocks noGrp="1"/>
          </p:cNvSpPr>
          <p:nvPr>
            <p:ph type="ftr" sz="quarter" idx="4"/>
          </p:nvPr>
        </p:nvSpPr>
        <p:spPr>
          <a:xfrm>
            <a:off x="0" y="9428163"/>
            <a:ext cx="2946400" cy="496887"/>
          </a:xfrm>
          <a:prstGeom prst="rect">
            <a:avLst/>
          </a:prstGeom>
        </p:spPr>
        <p:txBody>
          <a:bodyPr vert="horz" lIns="91429" tIns="45715" rIns="91429" bIns="45715"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a:extLst>
              <a:ext uri="{FF2B5EF4-FFF2-40B4-BE49-F238E27FC236}">
                <a16:creationId xmlns:a16="http://schemas.microsoft.com/office/drawing/2014/main" id="{FD55BA3D-7585-4E28-BC4B-3A29B0EB13D0}"/>
              </a:ext>
            </a:extLst>
          </p:cNvPr>
          <p:cNvSpPr>
            <a:spLocks noGrp="1"/>
          </p:cNvSpPr>
          <p:nvPr>
            <p:ph type="sldNum" sz="quarter" idx="5"/>
          </p:nvPr>
        </p:nvSpPr>
        <p:spPr>
          <a:xfrm>
            <a:off x="3849688" y="9428163"/>
            <a:ext cx="2946400" cy="496887"/>
          </a:xfrm>
          <a:prstGeom prst="rect">
            <a:avLst/>
          </a:prstGeom>
        </p:spPr>
        <p:txBody>
          <a:bodyPr vert="horz" lIns="91429" tIns="45715" rIns="91429" bIns="45715" rtlCol="0" anchor="b"/>
          <a:lstStyle>
            <a:lvl1pPr algn="r" eaLnBrk="1" fontAlgn="auto" hangingPunct="1">
              <a:spcBef>
                <a:spcPts val="0"/>
              </a:spcBef>
              <a:spcAft>
                <a:spcPts val="0"/>
              </a:spcAft>
              <a:defRPr sz="1200" smtClean="0">
                <a:latin typeface="+mn-lt"/>
              </a:defRPr>
            </a:lvl1pPr>
          </a:lstStyle>
          <a:p>
            <a:pPr>
              <a:defRPr/>
            </a:pPr>
            <a:fld id="{7B7AE9D5-6C57-477A-AE0F-037B5C34E3E8}" type="slidenum">
              <a:rPr lang="en-US"/>
              <a:pPr>
                <a:defRPr/>
              </a:pPr>
              <a:t>‹#›</a:t>
            </a:fld>
            <a:endParaRPr lang="en-US"/>
          </a:p>
        </p:txBody>
      </p:sp>
    </p:spTree>
  </p:cSld>
  <p:clrMap bg1="lt1" tx1="dk1" bg2="lt2" tx2="dk2" accent1="accent1" accent2="accent2" accent3="accent3" accent4="accent4" accent5="accent5" accent6="accent6" hlink="hlink" folHlink="folHlink"/>
  <p:hf hdr="0" ftr="0" dt="0"/>
  <p:notesStyle>
    <a:lvl1pPr algn="l" defTabSz="457200" rtl="0" fontAlgn="base">
      <a:spcBef>
        <a:spcPct val="30000"/>
      </a:spcBef>
      <a:spcAft>
        <a:spcPct val="0"/>
      </a:spcAft>
      <a:defRPr sz="1200" kern="1200">
        <a:solidFill>
          <a:schemeClr val="tx1"/>
        </a:solidFill>
        <a:latin typeface="+mn-lt"/>
        <a:ea typeface="+mn-ea"/>
        <a:cs typeface="+mn-cs"/>
      </a:defRPr>
    </a:lvl1pPr>
    <a:lvl2pPr marL="457200" algn="l" defTabSz="457200" rtl="0" fontAlgn="base">
      <a:spcBef>
        <a:spcPct val="30000"/>
      </a:spcBef>
      <a:spcAft>
        <a:spcPct val="0"/>
      </a:spcAft>
      <a:defRPr sz="1200" kern="1200">
        <a:solidFill>
          <a:schemeClr val="tx1"/>
        </a:solidFill>
        <a:latin typeface="+mn-lt"/>
        <a:ea typeface="+mn-ea"/>
        <a:cs typeface="+mn-cs"/>
      </a:defRPr>
    </a:lvl2pPr>
    <a:lvl3pPr marL="914400" algn="l" defTabSz="457200" rtl="0" fontAlgn="base">
      <a:spcBef>
        <a:spcPct val="30000"/>
      </a:spcBef>
      <a:spcAft>
        <a:spcPct val="0"/>
      </a:spcAft>
      <a:defRPr sz="1200" kern="1200">
        <a:solidFill>
          <a:schemeClr val="tx1"/>
        </a:solidFill>
        <a:latin typeface="+mn-lt"/>
        <a:ea typeface="+mn-ea"/>
        <a:cs typeface="+mn-cs"/>
      </a:defRPr>
    </a:lvl3pPr>
    <a:lvl4pPr marL="1371600" algn="l" defTabSz="457200" rtl="0" fontAlgn="base">
      <a:spcBef>
        <a:spcPct val="30000"/>
      </a:spcBef>
      <a:spcAft>
        <a:spcPct val="0"/>
      </a:spcAft>
      <a:defRPr sz="1200" kern="1200">
        <a:solidFill>
          <a:schemeClr val="tx1"/>
        </a:solidFill>
        <a:latin typeface="+mn-lt"/>
        <a:ea typeface="+mn-ea"/>
        <a:cs typeface="+mn-cs"/>
      </a:defRPr>
    </a:lvl4pPr>
    <a:lvl5pPr marL="1828800" algn="l" defTabSz="457200" rtl="0" fontAlgn="base">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Marcador de imagen de diapositiva 1">
            <a:extLst>
              <a:ext uri="{FF2B5EF4-FFF2-40B4-BE49-F238E27FC236}">
                <a16:creationId xmlns:a16="http://schemas.microsoft.com/office/drawing/2014/main" id="{F4A477AD-5C61-4A34-89E8-961F0E5B384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Marcador de notas 2">
            <a:extLst>
              <a:ext uri="{FF2B5EF4-FFF2-40B4-BE49-F238E27FC236}">
                <a16:creationId xmlns:a16="http://schemas.microsoft.com/office/drawing/2014/main" id="{E4734792-8BB3-4FBA-B628-F3A5328AFD3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s-ES" altLang="es-ES"/>
          </a:p>
        </p:txBody>
      </p:sp>
      <p:sp>
        <p:nvSpPr>
          <p:cNvPr id="17412" name="Marcador de número de diapositiva 3">
            <a:extLst>
              <a:ext uri="{FF2B5EF4-FFF2-40B4-BE49-F238E27FC236}">
                <a16:creationId xmlns:a16="http://schemas.microsoft.com/office/drawing/2014/main" id="{2A9A5369-624A-4A28-837A-16906FC2853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7FDAFF5F-F436-492C-88E8-6AC76675DD74}" type="slidenum">
              <a:rPr lang="en-US" altLang="es-ES">
                <a:latin typeface="Calibri" panose="020F0502020204030204" pitchFamily="34" charset="0"/>
              </a:rPr>
              <a:pPr fontAlgn="base">
                <a:spcBef>
                  <a:spcPct val="0"/>
                </a:spcBef>
                <a:spcAft>
                  <a:spcPct val="0"/>
                </a:spcAft>
              </a:pPr>
              <a:t>1</a:t>
            </a:fld>
            <a:endParaRPr lang="en-US" altLang="es-ES">
              <a:latin typeface="Calibri" panose="020F0502020204030204" pitchFamily="34" charset="0"/>
            </a:endParaRPr>
          </a:p>
        </p:txBody>
      </p:sp>
    </p:spTree>
    <p:extLst>
      <p:ext uri="{BB962C8B-B14F-4D97-AF65-F5344CB8AC3E}">
        <p14:creationId xmlns:p14="http://schemas.microsoft.com/office/powerpoint/2010/main" val="12487023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Marcador de imagen de diapositiva 1">
            <a:extLst>
              <a:ext uri="{FF2B5EF4-FFF2-40B4-BE49-F238E27FC236}">
                <a16:creationId xmlns:a16="http://schemas.microsoft.com/office/drawing/2014/main" id="{F3031643-0CD0-47B9-999C-1A7351DB78C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Marcador de notas 2">
            <a:extLst>
              <a:ext uri="{FF2B5EF4-FFF2-40B4-BE49-F238E27FC236}">
                <a16:creationId xmlns:a16="http://schemas.microsoft.com/office/drawing/2014/main" id="{C9649DFC-D6F7-43BE-875E-1F0D10EAADA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s-ES" altLang="es-ES"/>
          </a:p>
        </p:txBody>
      </p:sp>
      <p:sp>
        <p:nvSpPr>
          <p:cNvPr id="19460" name="Marcador de número de diapositiva 3">
            <a:extLst>
              <a:ext uri="{FF2B5EF4-FFF2-40B4-BE49-F238E27FC236}">
                <a16:creationId xmlns:a16="http://schemas.microsoft.com/office/drawing/2014/main" id="{5E3A1806-8902-42CB-81CB-64E41037D72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7395D303-7CC6-4714-A2CA-1B2C557CCC13}" type="slidenum">
              <a:rPr kumimoji="0" lang="en-US" altLang="es-E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rPr>
              <a:pPr marL="0" marR="0" lvl="0" indent="0" algn="r" defTabSz="457200" rtl="0" eaLnBrk="1" fontAlgn="base" latinLnBrk="0" hangingPunct="1">
                <a:lnSpc>
                  <a:spcPct val="100000"/>
                </a:lnSpc>
                <a:spcBef>
                  <a:spcPct val="0"/>
                </a:spcBef>
                <a:spcAft>
                  <a:spcPct val="0"/>
                </a:spcAft>
                <a:buClrTx/>
                <a:buSzTx/>
                <a:buFontTx/>
                <a:buNone/>
                <a:tabLst/>
                <a:defRPr/>
              </a:pPr>
              <a:t>2</a:t>
            </a:fld>
            <a:endParaRPr kumimoji="0" lang="en-US" altLang="es-E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2363968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Marcador de imagen de diapositiva 1">
            <a:extLst>
              <a:ext uri="{FF2B5EF4-FFF2-40B4-BE49-F238E27FC236}">
                <a16:creationId xmlns:a16="http://schemas.microsoft.com/office/drawing/2014/main" id="{F3031643-0CD0-47B9-999C-1A7351DB78C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Marcador de notas 2">
            <a:extLst>
              <a:ext uri="{FF2B5EF4-FFF2-40B4-BE49-F238E27FC236}">
                <a16:creationId xmlns:a16="http://schemas.microsoft.com/office/drawing/2014/main" id="{C9649DFC-D6F7-43BE-875E-1F0D10EAADA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s-ES" altLang="es-ES"/>
          </a:p>
        </p:txBody>
      </p:sp>
      <p:sp>
        <p:nvSpPr>
          <p:cNvPr id="19460" name="Marcador de número de diapositiva 3">
            <a:extLst>
              <a:ext uri="{FF2B5EF4-FFF2-40B4-BE49-F238E27FC236}">
                <a16:creationId xmlns:a16="http://schemas.microsoft.com/office/drawing/2014/main" id="{5E3A1806-8902-42CB-81CB-64E41037D72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7395D303-7CC6-4714-A2CA-1B2C557CCC13}" type="slidenum">
              <a:rPr lang="en-US" altLang="es-ES">
                <a:latin typeface="Calibri" panose="020F0502020204030204" pitchFamily="34" charset="0"/>
              </a:rPr>
              <a:pPr fontAlgn="base">
                <a:spcBef>
                  <a:spcPct val="0"/>
                </a:spcBef>
                <a:spcAft>
                  <a:spcPct val="0"/>
                </a:spcAft>
              </a:pPr>
              <a:t>3</a:t>
            </a:fld>
            <a:endParaRPr lang="en-US" altLang="es-ES">
              <a:latin typeface="Calibri" panose="020F0502020204030204" pitchFamily="34" charset="0"/>
            </a:endParaRPr>
          </a:p>
        </p:txBody>
      </p:sp>
    </p:spTree>
    <p:extLst>
      <p:ext uri="{BB962C8B-B14F-4D97-AF65-F5344CB8AC3E}">
        <p14:creationId xmlns:p14="http://schemas.microsoft.com/office/powerpoint/2010/main" val="16067650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Marcador de imagen de diapositiva 1">
            <a:extLst>
              <a:ext uri="{FF2B5EF4-FFF2-40B4-BE49-F238E27FC236}">
                <a16:creationId xmlns:a16="http://schemas.microsoft.com/office/drawing/2014/main" id="{F3031643-0CD0-47B9-999C-1A7351DB78C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Marcador de notas 2">
            <a:extLst>
              <a:ext uri="{FF2B5EF4-FFF2-40B4-BE49-F238E27FC236}">
                <a16:creationId xmlns:a16="http://schemas.microsoft.com/office/drawing/2014/main" id="{C9649DFC-D6F7-43BE-875E-1F0D10EAADA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s-ES" altLang="es-ES" dirty="0"/>
          </a:p>
        </p:txBody>
      </p:sp>
      <p:sp>
        <p:nvSpPr>
          <p:cNvPr id="19460" name="Marcador de número de diapositiva 3">
            <a:extLst>
              <a:ext uri="{FF2B5EF4-FFF2-40B4-BE49-F238E27FC236}">
                <a16:creationId xmlns:a16="http://schemas.microsoft.com/office/drawing/2014/main" id="{5E3A1806-8902-42CB-81CB-64E41037D72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7395D303-7CC6-4714-A2CA-1B2C557CCC13}" type="slidenum">
              <a:rPr lang="en-US" altLang="es-ES">
                <a:latin typeface="Calibri" panose="020F0502020204030204" pitchFamily="34" charset="0"/>
              </a:rPr>
              <a:pPr fontAlgn="base">
                <a:spcBef>
                  <a:spcPct val="0"/>
                </a:spcBef>
                <a:spcAft>
                  <a:spcPct val="0"/>
                </a:spcAft>
              </a:pPr>
              <a:t>4</a:t>
            </a:fld>
            <a:endParaRPr lang="en-US" altLang="es-ES">
              <a:latin typeface="Calibri" panose="020F0502020204030204" pitchFamily="34" charset="0"/>
            </a:endParaRPr>
          </a:p>
        </p:txBody>
      </p:sp>
    </p:spTree>
    <p:extLst>
      <p:ext uri="{BB962C8B-B14F-4D97-AF65-F5344CB8AC3E}">
        <p14:creationId xmlns:p14="http://schemas.microsoft.com/office/powerpoint/2010/main" val="34825480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Marcador de imagen de diapositiva 1">
            <a:extLst>
              <a:ext uri="{FF2B5EF4-FFF2-40B4-BE49-F238E27FC236}">
                <a16:creationId xmlns:a16="http://schemas.microsoft.com/office/drawing/2014/main" id="{F3031643-0CD0-47B9-999C-1A7351DB78C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Marcador de notas 2">
            <a:extLst>
              <a:ext uri="{FF2B5EF4-FFF2-40B4-BE49-F238E27FC236}">
                <a16:creationId xmlns:a16="http://schemas.microsoft.com/office/drawing/2014/main" id="{C9649DFC-D6F7-43BE-875E-1F0D10EAADA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s-ES" altLang="es-ES"/>
          </a:p>
        </p:txBody>
      </p:sp>
      <p:sp>
        <p:nvSpPr>
          <p:cNvPr id="19460" name="Marcador de número de diapositiva 3">
            <a:extLst>
              <a:ext uri="{FF2B5EF4-FFF2-40B4-BE49-F238E27FC236}">
                <a16:creationId xmlns:a16="http://schemas.microsoft.com/office/drawing/2014/main" id="{5E3A1806-8902-42CB-81CB-64E41037D72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7395D303-7CC6-4714-A2CA-1B2C557CCC13}" type="slidenum">
              <a:rPr lang="en-US" altLang="es-ES">
                <a:latin typeface="Calibri" panose="020F0502020204030204" pitchFamily="34" charset="0"/>
              </a:rPr>
              <a:pPr fontAlgn="base">
                <a:spcBef>
                  <a:spcPct val="0"/>
                </a:spcBef>
                <a:spcAft>
                  <a:spcPct val="0"/>
                </a:spcAft>
              </a:pPr>
              <a:t>5</a:t>
            </a:fld>
            <a:endParaRPr lang="en-US" altLang="es-ES">
              <a:latin typeface="Calibri" panose="020F0502020204030204" pitchFamily="34" charset="0"/>
            </a:endParaRPr>
          </a:p>
        </p:txBody>
      </p:sp>
    </p:spTree>
    <p:extLst>
      <p:ext uri="{BB962C8B-B14F-4D97-AF65-F5344CB8AC3E}">
        <p14:creationId xmlns:p14="http://schemas.microsoft.com/office/powerpoint/2010/main" val="14627240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Marcador de imagen de diapositiva 1">
            <a:extLst>
              <a:ext uri="{FF2B5EF4-FFF2-40B4-BE49-F238E27FC236}">
                <a16:creationId xmlns:a16="http://schemas.microsoft.com/office/drawing/2014/main" id="{F3031643-0CD0-47B9-999C-1A7351DB78C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Marcador de notas 2">
            <a:extLst>
              <a:ext uri="{FF2B5EF4-FFF2-40B4-BE49-F238E27FC236}">
                <a16:creationId xmlns:a16="http://schemas.microsoft.com/office/drawing/2014/main" id="{C9649DFC-D6F7-43BE-875E-1F0D10EAADA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s-ES" altLang="es-ES"/>
          </a:p>
        </p:txBody>
      </p:sp>
      <p:sp>
        <p:nvSpPr>
          <p:cNvPr id="19460" name="Marcador de número de diapositiva 3">
            <a:extLst>
              <a:ext uri="{FF2B5EF4-FFF2-40B4-BE49-F238E27FC236}">
                <a16:creationId xmlns:a16="http://schemas.microsoft.com/office/drawing/2014/main" id="{5E3A1806-8902-42CB-81CB-64E41037D72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7395D303-7CC6-4714-A2CA-1B2C557CCC13}" type="slidenum">
              <a:rPr lang="en-US" altLang="es-ES">
                <a:latin typeface="Calibri" panose="020F0502020204030204" pitchFamily="34" charset="0"/>
              </a:rPr>
              <a:pPr fontAlgn="base">
                <a:spcBef>
                  <a:spcPct val="0"/>
                </a:spcBef>
                <a:spcAft>
                  <a:spcPct val="0"/>
                </a:spcAft>
              </a:pPr>
              <a:t>6</a:t>
            </a:fld>
            <a:endParaRPr lang="en-US" altLang="es-ES">
              <a:latin typeface="Calibri" panose="020F0502020204030204" pitchFamily="34" charset="0"/>
            </a:endParaRPr>
          </a:p>
        </p:txBody>
      </p:sp>
    </p:spTree>
    <p:extLst>
      <p:ext uri="{BB962C8B-B14F-4D97-AF65-F5344CB8AC3E}">
        <p14:creationId xmlns:p14="http://schemas.microsoft.com/office/powerpoint/2010/main" val="2961221534"/>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7_Custom Layout">
    <p:bg>
      <p:bgPr>
        <a:blipFill dpi="0" rotWithShape="1">
          <a:blip r:embed="rId2">
            <a:extLst>
              <a:ext uri="{BEBA8EAE-BF5A-486C-A8C5-ECC9F3942E4B}">
                <a14:imgProps xmlns:a14="http://schemas.microsoft.com/office/drawing/2010/main">
                  <a14:imgLayer r:embed="rId3">
                    <a14:imgEffect>
                      <a14:brightnessContrast bright="7000"/>
                    </a14:imgEffect>
                  </a14:imgLayer>
                </a14:imgProps>
              </a:ext>
            </a:extLst>
          </a:blip>
          <a:srcRect/>
          <a:stretch>
            <a:fillRect l="-17000" r="-17000"/>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644B805E-CAAE-4DE3-9C1B-7FD195C34910}"/>
              </a:ext>
            </a:extLst>
          </p:cNvPr>
          <p:cNvSpPr txBox="1">
            <a:spLocks noChangeArrowheads="1"/>
          </p:cNvSpPr>
          <p:nvPr userDrawn="1"/>
        </p:nvSpPr>
        <p:spPr bwMode="auto">
          <a:xfrm>
            <a:off x="-1368425" y="-106363"/>
            <a:ext cx="1857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pPr eaLnBrk="1" hangingPunct="1"/>
            <a:endParaRPr lang="es-ES" altLang="es-ES"/>
          </a:p>
        </p:txBody>
      </p:sp>
      <p:sp>
        <p:nvSpPr>
          <p:cNvPr id="7" name="Marcador de texto 14">
            <a:extLst>
              <a:ext uri="{FF2B5EF4-FFF2-40B4-BE49-F238E27FC236}">
                <a16:creationId xmlns:a16="http://schemas.microsoft.com/office/drawing/2014/main" id="{8A42CEF7-0E6B-4105-80C4-C8621446F4F8}"/>
              </a:ext>
            </a:extLst>
          </p:cNvPr>
          <p:cNvSpPr>
            <a:spLocks noGrp="1"/>
          </p:cNvSpPr>
          <p:nvPr>
            <p:ph type="body" sz="quarter" idx="10" hasCustomPrompt="1"/>
          </p:nvPr>
        </p:nvSpPr>
        <p:spPr>
          <a:xfrm>
            <a:off x="995026" y="2929589"/>
            <a:ext cx="4103183" cy="1746568"/>
          </a:xfrm>
          <a:prstGeom prst="rect">
            <a:avLst/>
          </a:prstGeom>
        </p:spPr>
        <p:txBody>
          <a:bodyPr lIns="0" rIns="108000" anchor="b" anchorCtr="0"/>
          <a:lstStyle>
            <a:lvl1pPr marL="0" indent="0">
              <a:buNone/>
              <a:defRPr sz="6000" b="1" i="0" baseline="0">
                <a:solidFill>
                  <a:srgbClr val="73C6A7"/>
                </a:solidFill>
                <a:latin typeface="Museo Slab 900" panose="02000000000000000000" pitchFamily="2" charset="77"/>
                <a:cs typeface="Museo Slab 900" panose="02000000000000000000" pitchFamily="2" charset="77"/>
              </a:defRPr>
            </a:lvl1pPr>
          </a:lstStyle>
          <a:p>
            <a:pPr lvl="0"/>
            <a:r>
              <a:rPr lang="es-ES" err="1"/>
              <a:t>Mining</a:t>
            </a:r>
            <a:br>
              <a:rPr lang="es-ES"/>
            </a:br>
            <a:r>
              <a:rPr lang="es-ES"/>
              <a:t>&amp; </a:t>
            </a:r>
            <a:r>
              <a:rPr lang="es-ES" err="1"/>
              <a:t>Metals</a:t>
            </a:r>
            <a:endParaRPr lang="es-ES"/>
          </a:p>
        </p:txBody>
      </p:sp>
      <p:sp>
        <p:nvSpPr>
          <p:cNvPr id="9" name="Marcador de texto 14">
            <a:extLst>
              <a:ext uri="{FF2B5EF4-FFF2-40B4-BE49-F238E27FC236}">
                <a16:creationId xmlns:a16="http://schemas.microsoft.com/office/drawing/2014/main" id="{9057CD98-546F-47D2-A3DA-DF7DFFA8242E}"/>
              </a:ext>
            </a:extLst>
          </p:cNvPr>
          <p:cNvSpPr>
            <a:spLocks noGrp="1"/>
          </p:cNvSpPr>
          <p:nvPr>
            <p:ph type="body" sz="quarter" idx="11" hasCustomPrompt="1"/>
          </p:nvPr>
        </p:nvSpPr>
        <p:spPr>
          <a:xfrm>
            <a:off x="1022429" y="4876787"/>
            <a:ext cx="4075781" cy="389643"/>
          </a:xfrm>
          <a:prstGeom prst="rect">
            <a:avLst/>
          </a:prstGeom>
        </p:spPr>
        <p:txBody>
          <a:bodyPr lIns="0" rIns="108000" anchor="t" anchorCtr="0"/>
          <a:lstStyle>
            <a:lvl1pPr marL="0" indent="0">
              <a:buNone/>
              <a:defRPr sz="1800" b="0" i="0" baseline="0">
                <a:solidFill>
                  <a:schemeClr val="tx1">
                    <a:lumMod val="50000"/>
                    <a:lumOff val="50000"/>
                  </a:schemeClr>
                </a:solidFill>
                <a:latin typeface="Museo Slab 500"/>
                <a:cs typeface="Museo Slab 500"/>
              </a:defRPr>
            </a:lvl1pPr>
          </a:lstStyle>
          <a:p>
            <a:pPr lvl="0"/>
            <a:r>
              <a:rPr lang="es-ES"/>
              <a:t>Q1 REPORT</a:t>
            </a:r>
          </a:p>
        </p:txBody>
      </p:sp>
      <p:sp>
        <p:nvSpPr>
          <p:cNvPr id="10" name="Rectángulo 9">
            <a:extLst>
              <a:ext uri="{FF2B5EF4-FFF2-40B4-BE49-F238E27FC236}">
                <a16:creationId xmlns:a16="http://schemas.microsoft.com/office/drawing/2014/main" id="{0AD87F82-2C73-4271-92C1-463D8B43D2F4}"/>
              </a:ext>
            </a:extLst>
          </p:cNvPr>
          <p:cNvSpPr/>
          <p:nvPr userDrawn="1"/>
        </p:nvSpPr>
        <p:spPr>
          <a:xfrm flipV="1">
            <a:off x="1022430" y="4694013"/>
            <a:ext cx="357914" cy="36000"/>
          </a:xfrm>
          <a:prstGeom prst="rect">
            <a:avLst/>
          </a:prstGeom>
          <a:solidFill>
            <a:srgbClr val="3A425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solidFill>
                <a:srgbClr val="7F7F7F"/>
              </a:solidFill>
            </a:endParaRPr>
          </a:p>
        </p:txBody>
      </p:sp>
      <p:sp>
        <p:nvSpPr>
          <p:cNvPr id="45" name="Rectángulo 44">
            <a:extLst>
              <a:ext uri="{FF2B5EF4-FFF2-40B4-BE49-F238E27FC236}">
                <a16:creationId xmlns:a16="http://schemas.microsoft.com/office/drawing/2014/main" id="{A52CB631-1E24-4748-96F2-E91B5184DF46}"/>
              </a:ext>
            </a:extLst>
          </p:cNvPr>
          <p:cNvSpPr/>
          <p:nvPr userDrawn="1"/>
        </p:nvSpPr>
        <p:spPr>
          <a:xfrm flipV="1">
            <a:off x="550854" y="5821637"/>
            <a:ext cx="357914" cy="45719"/>
          </a:xfrm>
          <a:prstGeom prst="rect">
            <a:avLst/>
          </a:prstGeom>
          <a:solidFill>
            <a:srgbClr val="EC004B"/>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solidFill>
                <a:srgbClr val="EC4859"/>
              </a:solidFill>
            </a:endParaRPr>
          </a:p>
        </p:txBody>
      </p:sp>
      <p:sp>
        <p:nvSpPr>
          <p:cNvPr id="46" name="CuadroTexto 45">
            <a:extLst>
              <a:ext uri="{FF2B5EF4-FFF2-40B4-BE49-F238E27FC236}">
                <a16:creationId xmlns:a16="http://schemas.microsoft.com/office/drawing/2014/main" id="{37EC6E1E-3D15-4E76-BFD2-C798362B8EDC}"/>
              </a:ext>
            </a:extLst>
          </p:cNvPr>
          <p:cNvSpPr txBox="1"/>
          <p:nvPr userDrawn="1"/>
        </p:nvSpPr>
        <p:spPr>
          <a:xfrm>
            <a:off x="546229" y="5986604"/>
            <a:ext cx="3515472" cy="523220"/>
          </a:xfrm>
          <a:prstGeom prst="rect">
            <a:avLst/>
          </a:prstGeom>
          <a:noFill/>
        </p:spPr>
        <p:txBody>
          <a:bodyPr wrap="square" lIns="0" rtlCol="0">
            <a:spAutoFit/>
          </a:bodyPr>
          <a:lstStyle/>
          <a:p>
            <a:r>
              <a:rPr lang="es-ES" sz="1400" err="1">
                <a:latin typeface="Museo Slab 500"/>
                <a:cs typeface="Museo Slab 500"/>
              </a:rPr>
              <a:t>Stakeholder</a:t>
            </a:r>
            <a:endParaRPr lang="es-ES" sz="1400">
              <a:latin typeface="Museo Slab 500"/>
              <a:cs typeface="Museo Slab 500"/>
            </a:endParaRPr>
          </a:p>
          <a:p>
            <a:r>
              <a:rPr lang="es-ES" sz="1400" err="1">
                <a:latin typeface="Museo Slab 700"/>
                <a:cs typeface="Museo Slab 700"/>
              </a:rPr>
              <a:t>Intelligence</a:t>
            </a:r>
            <a:endParaRPr lang="es-ES" sz="1400">
              <a:latin typeface="Museo Slab 700"/>
              <a:cs typeface="Museo Slab 700"/>
            </a:endParaRPr>
          </a:p>
        </p:txBody>
      </p:sp>
      <p:pic>
        <p:nvPicPr>
          <p:cNvPr id="2" name="Imagen 1">
            <a:extLst>
              <a:ext uri="{FF2B5EF4-FFF2-40B4-BE49-F238E27FC236}">
                <a16:creationId xmlns:a16="http://schemas.microsoft.com/office/drawing/2014/main" id="{4872AB7B-FA23-ED44-AED4-5E1252BA4A42}"/>
              </a:ext>
            </a:extLst>
          </p:cNvPr>
          <p:cNvPicPr>
            <a:picLocks noChangeAspect="1"/>
          </p:cNvPicPr>
          <p:nvPr userDrawn="1"/>
        </p:nvPicPr>
        <p:blipFill>
          <a:blip r:embed="rId4"/>
          <a:stretch>
            <a:fillRect/>
          </a:stretch>
        </p:blipFill>
        <p:spPr>
          <a:xfrm>
            <a:off x="-21020" y="-5780"/>
            <a:ext cx="2304000" cy="1687552"/>
          </a:xfrm>
          <a:prstGeom prst="rect">
            <a:avLst/>
          </a:prstGeom>
        </p:spPr>
      </p:pic>
      <p:sp>
        <p:nvSpPr>
          <p:cNvPr id="11" name="Marcador de texto 14">
            <a:extLst>
              <a:ext uri="{FF2B5EF4-FFF2-40B4-BE49-F238E27FC236}">
                <a16:creationId xmlns:a16="http://schemas.microsoft.com/office/drawing/2014/main" id="{CD760724-CCFC-324C-900B-53D00004B18F}"/>
              </a:ext>
            </a:extLst>
          </p:cNvPr>
          <p:cNvSpPr>
            <a:spLocks noGrp="1"/>
          </p:cNvSpPr>
          <p:nvPr>
            <p:ph type="body" sz="quarter" idx="12" hasCustomPrompt="1"/>
          </p:nvPr>
        </p:nvSpPr>
        <p:spPr>
          <a:xfrm>
            <a:off x="995026" y="2438397"/>
            <a:ext cx="4103183" cy="473336"/>
          </a:xfrm>
          <a:prstGeom prst="rect">
            <a:avLst/>
          </a:prstGeom>
        </p:spPr>
        <p:txBody>
          <a:bodyPr lIns="0" rIns="108000" anchor="b" anchorCtr="0"/>
          <a:lstStyle>
            <a:lvl1pPr marL="0" indent="0">
              <a:buNone/>
              <a:defRPr sz="3200" b="1" i="0" baseline="0">
                <a:solidFill>
                  <a:schemeClr val="bg1">
                    <a:lumMod val="50000"/>
                  </a:schemeClr>
                </a:solidFill>
                <a:latin typeface="Museo Slab 700" panose="02000000000000000000" pitchFamily="2" charset="77"/>
                <a:cs typeface="Museo Slab 700" panose="02000000000000000000" pitchFamily="2" charset="77"/>
              </a:defRPr>
            </a:lvl1pPr>
          </a:lstStyle>
          <a:p>
            <a:pPr lvl="0"/>
            <a:r>
              <a:rPr lang="es-ES"/>
              <a:t>ESG </a:t>
            </a:r>
            <a:r>
              <a:rPr lang="es-ES" err="1"/>
              <a:t>Report</a:t>
            </a:r>
            <a:endParaRPr lang="es-ES"/>
          </a:p>
        </p:txBody>
      </p:sp>
    </p:spTree>
    <p:extLst>
      <p:ext uri="{BB962C8B-B14F-4D97-AF65-F5344CB8AC3E}">
        <p14:creationId xmlns:p14="http://schemas.microsoft.com/office/powerpoint/2010/main" val="699220383"/>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8_Custom Layout">
    <p:bg>
      <p:bgPr>
        <a:blipFill dpi="0" rotWithShape="1">
          <a:blip r:embed="rId2">
            <a:alphaModFix amt="17000"/>
            <a:lum/>
            <a:extLst>
              <a:ext uri="{BEBA8EAE-BF5A-486C-A8C5-ECC9F3942E4B}">
                <a14:imgProps xmlns:a14="http://schemas.microsoft.com/office/drawing/2010/main">
                  <a14:imgLayer r:embed="rId3">
                    <a14:imgEffect>
                      <a14:brightnessContrast bright="7000"/>
                    </a14:imgEffect>
                  </a14:imgLayer>
                </a14:imgProps>
              </a:ext>
            </a:extLst>
          </a:blip>
          <a:srcRect/>
          <a:stretch>
            <a:fillRect l="-40000" r="-17000"/>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644B805E-CAAE-4DE3-9C1B-7FD195C34910}"/>
              </a:ext>
            </a:extLst>
          </p:cNvPr>
          <p:cNvSpPr txBox="1">
            <a:spLocks noChangeArrowheads="1"/>
          </p:cNvSpPr>
          <p:nvPr userDrawn="1"/>
        </p:nvSpPr>
        <p:spPr bwMode="auto">
          <a:xfrm>
            <a:off x="-1368425" y="-106363"/>
            <a:ext cx="1857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pPr eaLnBrk="1" hangingPunct="1"/>
            <a:endParaRPr lang="es-ES" altLang="es-ES"/>
          </a:p>
        </p:txBody>
      </p:sp>
      <p:sp>
        <p:nvSpPr>
          <p:cNvPr id="8" name="Título 15">
            <a:extLst>
              <a:ext uri="{FF2B5EF4-FFF2-40B4-BE49-F238E27FC236}">
                <a16:creationId xmlns:a16="http://schemas.microsoft.com/office/drawing/2014/main" id="{73271353-8E52-414C-9B44-C994F32B4664}"/>
              </a:ext>
            </a:extLst>
          </p:cNvPr>
          <p:cNvSpPr>
            <a:spLocks noGrp="1"/>
          </p:cNvSpPr>
          <p:nvPr>
            <p:ph type="title" hasCustomPrompt="1"/>
          </p:nvPr>
        </p:nvSpPr>
        <p:spPr>
          <a:xfrm>
            <a:off x="1022431" y="3509992"/>
            <a:ext cx="4155914" cy="477649"/>
          </a:xfrm>
          <a:prstGeom prst="rect">
            <a:avLst/>
          </a:prstGeom>
        </p:spPr>
        <p:txBody>
          <a:bodyPr vert="horz" lIns="0" tIns="0" anchor="t"/>
          <a:lstStyle>
            <a:lvl1pPr algn="l">
              <a:defRPr sz="4000" b="1" i="0" baseline="0">
                <a:solidFill>
                  <a:srgbClr val="73C6A7"/>
                </a:solidFill>
                <a:latin typeface="Museo Slab 700" panose="02000000000000000000" pitchFamily="2" charset="77"/>
                <a:cs typeface="Museo Slab 700" panose="02000000000000000000" pitchFamily="2" charset="77"/>
              </a:defRPr>
            </a:lvl1pPr>
          </a:lstStyle>
          <a:p>
            <a:r>
              <a:rPr lang="es-ES_tradnl"/>
              <a:t>ESG </a:t>
            </a:r>
            <a:r>
              <a:rPr lang="es-ES_tradnl" err="1"/>
              <a:t>Profile</a:t>
            </a:r>
            <a:endParaRPr lang="es-ES"/>
          </a:p>
        </p:txBody>
      </p:sp>
      <p:sp>
        <p:nvSpPr>
          <p:cNvPr id="10" name="Rectángulo 9">
            <a:extLst>
              <a:ext uri="{FF2B5EF4-FFF2-40B4-BE49-F238E27FC236}">
                <a16:creationId xmlns:a16="http://schemas.microsoft.com/office/drawing/2014/main" id="{0AD87F82-2C73-4271-92C1-463D8B43D2F4}"/>
              </a:ext>
            </a:extLst>
          </p:cNvPr>
          <p:cNvSpPr/>
          <p:nvPr userDrawn="1"/>
        </p:nvSpPr>
        <p:spPr>
          <a:xfrm flipV="1">
            <a:off x="1022430" y="4127003"/>
            <a:ext cx="357914" cy="36000"/>
          </a:xfrm>
          <a:prstGeom prst="rect">
            <a:avLst/>
          </a:prstGeom>
          <a:solidFill>
            <a:srgbClr val="3A425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solidFill>
                <a:srgbClr val="7F7F7F"/>
              </a:solidFill>
            </a:endParaRPr>
          </a:p>
        </p:txBody>
      </p:sp>
      <p:sp>
        <p:nvSpPr>
          <p:cNvPr id="13" name="Rectángulo 12">
            <a:extLst>
              <a:ext uri="{FF2B5EF4-FFF2-40B4-BE49-F238E27FC236}">
                <a16:creationId xmlns:a16="http://schemas.microsoft.com/office/drawing/2014/main" id="{2BC412F0-0471-4B85-B5A1-9AEECB59A592}"/>
              </a:ext>
            </a:extLst>
          </p:cNvPr>
          <p:cNvSpPr/>
          <p:nvPr userDrawn="1"/>
        </p:nvSpPr>
        <p:spPr>
          <a:xfrm flipV="1">
            <a:off x="550854" y="5821637"/>
            <a:ext cx="357914" cy="45719"/>
          </a:xfrm>
          <a:prstGeom prst="rect">
            <a:avLst/>
          </a:prstGeom>
          <a:solidFill>
            <a:srgbClr val="EC004B"/>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solidFill>
                <a:srgbClr val="EC4859"/>
              </a:solidFill>
            </a:endParaRPr>
          </a:p>
        </p:txBody>
      </p:sp>
      <p:sp>
        <p:nvSpPr>
          <p:cNvPr id="14" name="CuadroTexto 13">
            <a:extLst>
              <a:ext uri="{FF2B5EF4-FFF2-40B4-BE49-F238E27FC236}">
                <a16:creationId xmlns:a16="http://schemas.microsoft.com/office/drawing/2014/main" id="{63F06FB2-0191-4C69-BA96-F3F4A8B89F81}"/>
              </a:ext>
            </a:extLst>
          </p:cNvPr>
          <p:cNvSpPr txBox="1"/>
          <p:nvPr userDrawn="1"/>
        </p:nvSpPr>
        <p:spPr>
          <a:xfrm>
            <a:off x="546229" y="5986604"/>
            <a:ext cx="3515472" cy="523220"/>
          </a:xfrm>
          <a:prstGeom prst="rect">
            <a:avLst/>
          </a:prstGeom>
          <a:noFill/>
        </p:spPr>
        <p:txBody>
          <a:bodyPr wrap="square" lIns="0" rtlCol="0">
            <a:spAutoFit/>
          </a:bodyPr>
          <a:lstStyle/>
          <a:p>
            <a:r>
              <a:rPr lang="es-ES" sz="1400" err="1">
                <a:latin typeface="Museo Slab 500"/>
                <a:cs typeface="Museo Slab 500"/>
              </a:rPr>
              <a:t>Stakeholder</a:t>
            </a:r>
            <a:endParaRPr lang="es-ES" sz="1400">
              <a:latin typeface="Museo Slab 500"/>
              <a:cs typeface="Museo Slab 500"/>
            </a:endParaRPr>
          </a:p>
          <a:p>
            <a:r>
              <a:rPr lang="es-ES" sz="1400" err="1">
                <a:latin typeface="Museo Slab 700"/>
                <a:cs typeface="Museo Slab 700"/>
              </a:rPr>
              <a:t>Intelligence</a:t>
            </a:r>
            <a:endParaRPr lang="es-ES" sz="1400">
              <a:latin typeface="Museo Slab 700"/>
              <a:cs typeface="Museo Slab 700"/>
            </a:endParaRPr>
          </a:p>
        </p:txBody>
      </p:sp>
      <p:sp>
        <p:nvSpPr>
          <p:cNvPr id="34" name="Rectángulo 33">
            <a:extLst>
              <a:ext uri="{FF2B5EF4-FFF2-40B4-BE49-F238E27FC236}">
                <a16:creationId xmlns:a16="http://schemas.microsoft.com/office/drawing/2014/main" id="{914DEB87-0675-409C-B67B-72C9A421190B}"/>
              </a:ext>
            </a:extLst>
          </p:cNvPr>
          <p:cNvSpPr/>
          <p:nvPr userDrawn="1"/>
        </p:nvSpPr>
        <p:spPr>
          <a:xfrm flipV="1">
            <a:off x="8413321" y="3755395"/>
            <a:ext cx="140677" cy="36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solidFill>
                <a:srgbClr val="EC4859"/>
              </a:solidFill>
            </a:endParaRPr>
          </a:p>
        </p:txBody>
      </p:sp>
      <p:pic>
        <p:nvPicPr>
          <p:cNvPr id="9" name="Imagen 8">
            <a:extLst>
              <a:ext uri="{FF2B5EF4-FFF2-40B4-BE49-F238E27FC236}">
                <a16:creationId xmlns:a16="http://schemas.microsoft.com/office/drawing/2014/main" id="{C4571BA8-7898-2940-AF29-35953EBB5A68}"/>
              </a:ext>
            </a:extLst>
          </p:cNvPr>
          <p:cNvPicPr>
            <a:picLocks noChangeAspect="1"/>
          </p:cNvPicPr>
          <p:nvPr userDrawn="1"/>
        </p:nvPicPr>
        <p:blipFill>
          <a:blip r:embed="rId4"/>
          <a:stretch>
            <a:fillRect/>
          </a:stretch>
        </p:blipFill>
        <p:spPr>
          <a:xfrm>
            <a:off x="-21020" y="-5780"/>
            <a:ext cx="2304000" cy="1687552"/>
          </a:xfrm>
          <a:prstGeom prst="rect">
            <a:avLst/>
          </a:prstGeom>
        </p:spPr>
      </p:pic>
    </p:spTree>
    <p:extLst>
      <p:ext uri="{BB962C8B-B14F-4D97-AF65-F5344CB8AC3E}">
        <p14:creationId xmlns:p14="http://schemas.microsoft.com/office/powerpoint/2010/main" val="3378680416"/>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644B805E-CAAE-4DE3-9C1B-7FD195C34910}"/>
              </a:ext>
            </a:extLst>
          </p:cNvPr>
          <p:cNvSpPr txBox="1">
            <a:spLocks noChangeArrowheads="1"/>
          </p:cNvSpPr>
          <p:nvPr userDrawn="1"/>
        </p:nvSpPr>
        <p:spPr bwMode="auto">
          <a:xfrm>
            <a:off x="-1368425" y="-106363"/>
            <a:ext cx="1857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pPr eaLnBrk="1" hangingPunct="1"/>
            <a:endParaRPr lang="es-ES" altLang="es-ES"/>
          </a:p>
        </p:txBody>
      </p:sp>
      <p:sp>
        <p:nvSpPr>
          <p:cNvPr id="12" name="Título 15"/>
          <p:cNvSpPr>
            <a:spLocks noGrp="1"/>
          </p:cNvSpPr>
          <p:nvPr>
            <p:ph type="title"/>
          </p:nvPr>
        </p:nvSpPr>
        <p:spPr>
          <a:xfrm>
            <a:off x="1005988" y="590550"/>
            <a:ext cx="7013261" cy="261938"/>
          </a:xfrm>
          <a:prstGeom prst="rect">
            <a:avLst/>
          </a:prstGeom>
        </p:spPr>
        <p:txBody>
          <a:bodyPr vert="horz" wrap="none" lIns="0">
            <a:normAutofit/>
          </a:bodyPr>
          <a:lstStyle>
            <a:lvl1pPr>
              <a:defRPr sz="1600" b="1" i="0">
                <a:solidFill>
                  <a:srgbClr val="73C6A7"/>
                </a:solidFill>
                <a:latin typeface="Museo Slab 700" panose="02000000000000000000" pitchFamily="2" charset="77"/>
                <a:cs typeface="Museo Slab 700" panose="02000000000000000000" pitchFamily="2" charset="77"/>
              </a:defRPr>
            </a:lvl1pPr>
          </a:lstStyle>
          <a:p>
            <a:r>
              <a:rPr lang="es-ES"/>
              <a:t>Haga clic para modificar el estilo de título del patrón</a:t>
            </a:r>
          </a:p>
        </p:txBody>
      </p:sp>
      <p:sp>
        <p:nvSpPr>
          <p:cNvPr id="15" name="Marcador de texto 14"/>
          <p:cNvSpPr>
            <a:spLocks noGrp="1"/>
          </p:cNvSpPr>
          <p:nvPr>
            <p:ph type="body" sz="quarter" idx="10"/>
          </p:nvPr>
        </p:nvSpPr>
        <p:spPr>
          <a:xfrm>
            <a:off x="1018428" y="462177"/>
            <a:ext cx="7013575" cy="207183"/>
          </a:xfrm>
        </p:spPr>
        <p:txBody>
          <a:bodyPr/>
          <a:lstStyle>
            <a:lvl1pPr marL="0" indent="0">
              <a:buNone/>
              <a:defRPr sz="700" b="0" i="0" baseline="0">
                <a:solidFill>
                  <a:schemeClr val="tx1">
                    <a:lumMod val="50000"/>
                    <a:lumOff val="50000"/>
                  </a:schemeClr>
                </a:solidFill>
                <a:latin typeface="Museo Slab 500"/>
                <a:cs typeface="Museo Slab 500"/>
              </a:defRPr>
            </a:lvl1pPr>
          </a:lstStyle>
          <a:p>
            <a:pPr lvl="0"/>
            <a:r>
              <a:rPr lang="es-ES"/>
              <a:t>Haga clic para modificar los estilos de texto del patrón</a:t>
            </a:r>
          </a:p>
        </p:txBody>
      </p:sp>
      <p:sp>
        <p:nvSpPr>
          <p:cNvPr id="16" name="Rectángulo 15">
            <a:extLst>
              <a:ext uri="{FF2B5EF4-FFF2-40B4-BE49-F238E27FC236}">
                <a16:creationId xmlns:a16="http://schemas.microsoft.com/office/drawing/2014/main" id="{6A286FCA-28F5-4118-9C80-7A3F5865A40D}"/>
              </a:ext>
            </a:extLst>
          </p:cNvPr>
          <p:cNvSpPr/>
          <p:nvPr userDrawn="1"/>
        </p:nvSpPr>
        <p:spPr>
          <a:xfrm flipV="1">
            <a:off x="1023938" y="894924"/>
            <a:ext cx="180000" cy="36000"/>
          </a:xfrm>
          <a:prstGeom prst="rect">
            <a:avLst/>
          </a:prstGeom>
          <a:solidFill>
            <a:srgbClr val="73C6A7"/>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solidFill>
                <a:srgbClr val="73C6A7"/>
              </a:solidFill>
            </a:endParaRPr>
          </a:p>
        </p:txBody>
      </p:sp>
      <p:pic>
        <p:nvPicPr>
          <p:cNvPr id="2" name="Imagen 1">
            <a:extLst>
              <a:ext uri="{FF2B5EF4-FFF2-40B4-BE49-F238E27FC236}">
                <a16:creationId xmlns:a16="http://schemas.microsoft.com/office/drawing/2014/main" id="{0BE07B37-07B6-2A46-BE90-9D0C103D34CA}"/>
              </a:ext>
            </a:extLst>
          </p:cNvPr>
          <p:cNvPicPr>
            <a:picLocks noChangeAspect="1"/>
          </p:cNvPicPr>
          <p:nvPr userDrawn="1"/>
        </p:nvPicPr>
        <p:blipFill>
          <a:blip r:embed="rId2"/>
          <a:stretch>
            <a:fillRect/>
          </a:stretch>
        </p:blipFill>
        <p:spPr>
          <a:xfrm>
            <a:off x="501517" y="445500"/>
            <a:ext cx="412088" cy="356400"/>
          </a:xfrm>
          <a:prstGeom prst="rect">
            <a:avLst/>
          </a:prstGeom>
        </p:spPr>
      </p:pic>
    </p:spTree>
    <p:extLst>
      <p:ext uri="{BB962C8B-B14F-4D97-AF65-F5344CB8AC3E}">
        <p14:creationId xmlns:p14="http://schemas.microsoft.com/office/powerpoint/2010/main" val="2454703316"/>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644B805E-CAAE-4DE3-9C1B-7FD195C34910}"/>
              </a:ext>
            </a:extLst>
          </p:cNvPr>
          <p:cNvSpPr txBox="1">
            <a:spLocks noChangeArrowheads="1"/>
          </p:cNvSpPr>
          <p:nvPr userDrawn="1"/>
        </p:nvSpPr>
        <p:spPr bwMode="auto">
          <a:xfrm>
            <a:off x="-1368425" y="-106363"/>
            <a:ext cx="1857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pPr eaLnBrk="1" hangingPunct="1"/>
            <a:endParaRPr lang="es-ES" altLang="es-ES"/>
          </a:p>
        </p:txBody>
      </p:sp>
      <p:sp>
        <p:nvSpPr>
          <p:cNvPr id="12" name="Título 15"/>
          <p:cNvSpPr>
            <a:spLocks noGrp="1"/>
          </p:cNvSpPr>
          <p:nvPr>
            <p:ph type="title"/>
          </p:nvPr>
        </p:nvSpPr>
        <p:spPr>
          <a:xfrm>
            <a:off x="1005988" y="590550"/>
            <a:ext cx="7013261" cy="261938"/>
          </a:xfrm>
          <a:prstGeom prst="rect">
            <a:avLst/>
          </a:prstGeom>
        </p:spPr>
        <p:txBody>
          <a:bodyPr vert="horz" wrap="none" lIns="0">
            <a:normAutofit/>
          </a:bodyPr>
          <a:lstStyle>
            <a:lvl1pPr>
              <a:defRPr sz="1600" b="1" i="0">
                <a:solidFill>
                  <a:srgbClr val="73C6A7"/>
                </a:solidFill>
                <a:latin typeface="Museo Slab 700" panose="02000000000000000000" pitchFamily="2" charset="77"/>
                <a:cs typeface="Museo Slab 700" panose="02000000000000000000" pitchFamily="2" charset="77"/>
              </a:defRPr>
            </a:lvl1pPr>
          </a:lstStyle>
          <a:p>
            <a:r>
              <a:rPr lang="es-ES"/>
              <a:t>Haga clic para modificar el estilo de título del patrón</a:t>
            </a:r>
          </a:p>
        </p:txBody>
      </p:sp>
      <p:sp>
        <p:nvSpPr>
          <p:cNvPr id="15" name="Marcador de texto 14"/>
          <p:cNvSpPr>
            <a:spLocks noGrp="1"/>
          </p:cNvSpPr>
          <p:nvPr>
            <p:ph type="body" sz="quarter" idx="10"/>
          </p:nvPr>
        </p:nvSpPr>
        <p:spPr>
          <a:xfrm>
            <a:off x="1018428" y="462177"/>
            <a:ext cx="7013575" cy="207183"/>
          </a:xfrm>
        </p:spPr>
        <p:txBody>
          <a:bodyPr/>
          <a:lstStyle>
            <a:lvl1pPr marL="0" indent="0">
              <a:buNone/>
              <a:defRPr sz="700" b="0" i="0" baseline="0">
                <a:solidFill>
                  <a:schemeClr val="tx1">
                    <a:lumMod val="50000"/>
                    <a:lumOff val="50000"/>
                  </a:schemeClr>
                </a:solidFill>
                <a:latin typeface="Museo Slab 500"/>
                <a:cs typeface="Museo Slab 500"/>
              </a:defRPr>
            </a:lvl1pPr>
          </a:lstStyle>
          <a:p>
            <a:pPr lvl="0"/>
            <a:r>
              <a:rPr lang="es-ES"/>
              <a:t>Haga clic para modificar los estilos de texto del patrón</a:t>
            </a:r>
          </a:p>
        </p:txBody>
      </p:sp>
      <p:sp>
        <p:nvSpPr>
          <p:cNvPr id="16" name="Rectángulo 15">
            <a:extLst>
              <a:ext uri="{FF2B5EF4-FFF2-40B4-BE49-F238E27FC236}">
                <a16:creationId xmlns:a16="http://schemas.microsoft.com/office/drawing/2014/main" id="{6A286FCA-28F5-4118-9C80-7A3F5865A40D}"/>
              </a:ext>
            </a:extLst>
          </p:cNvPr>
          <p:cNvSpPr/>
          <p:nvPr userDrawn="1"/>
        </p:nvSpPr>
        <p:spPr>
          <a:xfrm flipV="1">
            <a:off x="1023938" y="894924"/>
            <a:ext cx="180000" cy="36000"/>
          </a:xfrm>
          <a:prstGeom prst="rect">
            <a:avLst/>
          </a:prstGeom>
          <a:solidFill>
            <a:srgbClr val="73C6A7"/>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solidFill>
                <a:srgbClr val="73C6A7"/>
              </a:solidFill>
            </a:endParaRPr>
          </a:p>
        </p:txBody>
      </p:sp>
      <p:pic>
        <p:nvPicPr>
          <p:cNvPr id="2" name="Imagen 1">
            <a:extLst>
              <a:ext uri="{FF2B5EF4-FFF2-40B4-BE49-F238E27FC236}">
                <a16:creationId xmlns:a16="http://schemas.microsoft.com/office/drawing/2014/main" id="{0BE07B37-07B6-2A46-BE90-9D0C103D34CA}"/>
              </a:ext>
            </a:extLst>
          </p:cNvPr>
          <p:cNvPicPr>
            <a:picLocks noChangeAspect="1"/>
          </p:cNvPicPr>
          <p:nvPr userDrawn="1"/>
        </p:nvPicPr>
        <p:blipFill>
          <a:blip r:embed="rId2"/>
          <a:stretch>
            <a:fillRect/>
          </a:stretch>
        </p:blipFill>
        <p:spPr>
          <a:xfrm>
            <a:off x="501517" y="445500"/>
            <a:ext cx="412088" cy="356400"/>
          </a:xfrm>
          <a:prstGeom prst="rect">
            <a:avLst/>
          </a:prstGeom>
        </p:spPr>
      </p:pic>
      <p:sp>
        <p:nvSpPr>
          <p:cNvPr id="7" name="Marcador de texto 2">
            <a:extLst>
              <a:ext uri="{FF2B5EF4-FFF2-40B4-BE49-F238E27FC236}">
                <a16:creationId xmlns:a16="http://schemas.microsoft.com/office/drawing/2014/main" id="{DC279029-7620-0243-A62F-2E1B661FE477}"/>
              </a:ext>
            </a:extLst>
          </p:cNvPr>
          <p:cNvSpPr>
            <a:spLocks noGrp="1"/>
          </p:cNvSpPr>
          <p:nvPr>
            <p:ph type="body" sz="quarter" idx="11"/>
          </p:nvPr>
        </p:nvSpPr>
        <p:spPr>
          <a:xfrm>
            <a:off x="1165846" y="1466851"/>
            <a:ext cx="6812308" cy="4410075"/>
          </a:xfrm>
        </p:spPr>
        <p:txBody>
          <a:bodyPr numCol="2" spcCol="360000"/>
          <a:lstStyle>
            <a:lvl1pPr marL="0" indent="0">
              <a:buFont typeface="Arial" panose="020B0604020202020204" pitchFamily="34" charset="0"/>
              <a:buNone/>
              <a:defRPr sz="831">
                <a:solidFill>
                  <a:srgbClr val="23CFA6"/>
                </a:solidFill>
                <a:latin typeface="Museo Slab 700" panose="02000000000000000000" pitchFamily="50" charset="0"/>
              </a:defRPr>
            </a:lvl1pPr>
            <a:lvl2pPr marL="0" indent="0">
              <a:lnSpc>
                <a:spcPct val="120000"/>
              </a:lnSpc>
              <a:spcAft>
                <a:spcPts val="1108"/>
              </a:spcAft>
              <a:buClr>
                <a:srgbClr val="23CFA6"/>
              </a:buClr>
              <a:buFontTx/>
              <a:buNone/>
              <a:defRPr sz="646">
                <a:solidFill>
                  <a:schemeClr val="bg1">
                    <a:lumMod val="50000"/>
                  </a:schemeClr>
                </a:solidFill>
                <a:latin typeface="Museo Sans 300" panose="02000000000000000000" pitchFamily="50" charset="0"/>
              </a:defRPr>
            </a:lvl2pPr>
            <a:lvl3pPr marL="158265" indent="-158265">
              <a:buClr>
                <a:srgbClr val="23CFA6"/>
              </a:buClr>
              <a:buFont typeface="Courier New" panose="02070309020205020404" pitchFamily="49" charset="0"/>
              <a:buChar char="o"/>
              <a:defRPr sz="646">
                <a:solidFill>
                  <a:schemeClr val="bg1">
                    <a:lumMod val="50000"/>
                  </a:schemeClr>
                </a:solidFill>
                <a:latin typeface="Museo Sans 300" panose="02000000000000000000" pitchFamily="50" charset="0"/>
              </a:defRPr>
            </a:lvl3pPr>
            <a:lvl4pPr marL="1266124" indent="0">
              <a:buFont typeface="Arial" panose="020B0604020202020204" pitchFamily="34" charset="0"/>
              <a:buNone/>
              <a:defRPr/>
            </a:lvl4pPr>
            <a:lvl5pPr marL="1688165" indent="0">
              <a:buFont typeface="Arial" panose="020B0604020202020204" pitchFamily="34" charset="0"/>
              <a:buNone/>
              <a:defRPr/>
            </a:lvl5pPr>
          </a:lstStyle>
          <a:p>
            <a:pPr lvl="0"/>
            <a:r>
              <a:rPr lang="es-ES"/>
              <a:t>Haga clic para modificar los estilos de texto del patrón</a:t>
            </a:r>
          </a:p>
          <a:p>
            <a:pPr lvl="1"/>
            <a:r>
              <a:rPr lang="es-ES"/>
              <a:t>Segundo nivel</a:t>
            </a:r>
          </a:p>
          <a:p>
            <a:pPr lvl="2"/>
            <a:r>
              <a:rPr lang="es-ES"/>
              <a:t>Tercer nivel</a:t>
            </a:r>
          </a:p>
        </p:txBody>
      </p:sp>
      <p:cxnSp>
        <p:nvCxnSpPr>
          <p:cNvPr id="8" name="Conector recto 7">
            <a:extLst>
              <a:ext uri="{FF2B5EF4-FFF2-40B4-BE49-F238E27FC236}">
                <a16:creationId xmlns:a16="http://schemas.microsoft.com/office/drawing/2014/main" id="{CC3C19C4-A62C-A347-A0BD-87D72AE6ED77}"/>
              </a:ext>
            </a:extLst>
          </p:cNvPr>
          <p:cNvCxnSpPr>
            <a:cxnSpLocks/>
          </p:cNvCxnSpPr>
          <p:nvPr userDrawn="1"/>
        </p:nvCxnSpPr>
        <p:spPr>
          <a:xfrm flipH="1" flipV="1">
            <a:off x="4562051" y="1447086"/>
            <a:ext cx="14747" cy="4439364"/>
          </a:xfrm>
          <a:prstGeom prst="line">
            <a:avLst/>
          </a:prstGeom>
          <a:ln w="12700">
            <a:solidFill>
              <a:schemeClr val="bg1">
                <a:lumMod val="95000"/>
              </a:schemeClr>
            </a:solidFill>
            <a:tailEnd type="non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20645540"/>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Título vertical y texto">
    <p:bg>
      <p:bgPr>
        <a:solidFill>
          <a:srgbClr val="73C6A7"/>
        </a:solidFill>
        <a:effectLst/>
      </p:bgPr>
    </p:bg>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B149AB89-6136-47BF-A5D9-D2E4D3A5C8E1}"/>
              </a:ext>
            </a:extLst>
          </p:cNvPr>
          <p:cNvPicPr>
            <a:picLocks noChangeAspect="1"/>
          </p:cNvPicPr>
          <p:nvPr userDrawn="1"/>
        </p:nvPicPr>
        <p:blipFill>
          <a:blip r:embed="rId2"/>
          <a:stretch>
            <a:fillRect/>
          </a:stretch>
        </p:blipFill>
        <p:spPr>
          <a:xfrm>
            <a:off x="3868347" y="2581275"/>
            <a:ext cx="1407306" cy="1219200"/>
          </a:xfrm>
          <a:prstGeom prst="rect">
            <a:avLst/>
          </a:prstGeom>
        </p:spPr>
      </p:pic>
      <p:sp>
        <p:nvSpPr>
          <p:cNvPr id="3" name="Título 15">
            <a:extLst>
              <a:ext uri="{FF2B5EF4-FFF2-40B4-BE49-F238E27FC236}">
                <a16:creationId xmlns:a16="http://schemas.microsoft.com/office/drawing/2014/main" id="{2E30EAFF-E036-4459-9A74-6CFBFAF7A0E5}"/>
              </a:ext>
            </a:extLst>
          </p:cNvPr>
          <p:cNvSpPr>
            <a:spLocks noGrp="1"/>
          </p:cNvSpPr>
          <p:nvPr>
            <p:ph type="title" hasCustomPrompt="1"/>
          </p:nvPr>
        </p:nvSpPr>
        <p:spPr>
          <a:xfrm>
            <a:off x="0" y="4101941"/>
            <a:ext cx="9143999" cy="477649"/>
          </a:xfrm>
          <a:prstGeom prst="rect">
            <a:avLst/>
          </a:prstGeom>
        </p:spPr>
        <p:txBody>
          <a:bodyPr vert="horz" lIns="0" tIns="0" anchor="t"/>
          <a:lstStyle>
            <a:lvl1pPr algn="ctr">
              <a:defRPr sz="2000" b="0" i="0">
                <a:solidFill>
                  <a:schemeClr val="bg1"/>
                </a:solidFill>
                <a:latin typeface="Museo Slab 500"/>
                <a:cs typeface="Museo Slab 500"/>
              </a:defRPr>
            </a:lvl1pPr>
          </a:lstStyle>
          <a:p>
            <a:r>
              <a:rPr lang="es-ES_tradnl" err="1"/>
              <a:t>How</a:t>
            </a:r>
            <a:r>
              <a:rPr lang="es-ES_tradnl"/>
              <a:t> </a:t>
            </a:r>
            <a:r>
              <a:rPr lang="es-ES_tradnl" err="1"/>
              <a:t>will</a:t>
            </a:r>
            <a:r>
              <a:rPr lang="es-ES_tradnl"/>
              <a:t> </a:t>
            </a:r>
            <a:r>
              <a:rPr lang="es-ES_tradnl" err="1"/>
              <a:t>you</a:t>
            </a:r>
            <a:r>
              <a:rPr lang="es-ES_tradnl"/>
              <a:t> </a:t>
            </a:r>
            <a:r>
              <a:rPr lang="es-ES_tradnl" err="1"/>
              <a:t>impact</a:t>
            </a:r>
            <a:r>
              <a:rPr lang="es-ES_tradnl"/>
              <a:t> </a:t>
            </a:r>
            <a:r>
              <a:rPr lang="es-ES_tradnl" err="1"/>
              <a:t>tomorrow</a:t>
            </a:r>
            <a:r>
              <a:rPr lang="es-ES_tradnl"/>
              <a:t>?</a:t>
            </a:r>
            <a:endParaRPr lang="es-ES"/>
          </a:p>
        </p:txBody>
      </p:sp>
      <p:sp>
        <p:nvSpPr>
          <p:cNvPr id="4" name="Título 15">
            <a:extLst>
              <a:ext uri="{FF2B5EF4-FFF2-40B4-BE49-F238E27FC236}">
                <a16:creationId xmlns:a16="http://schemas.microsoft.com/office/drawing/2014/main" id="{9B7B8DE2-F8F8-4B27-91A1-FC7F2611DCA2}"/>
              </a:ext>
            </a:extLst>
          </p:cNvPr>
          <p:cNvSpPr txBox="1">
            <a:spLocks/>
          </p:cNvSpPr>
          <p:nvPr userDrawn="1"/>
        </p:nvSpPr>
        <p:spPr>
          <a:xfrm>
            <a:off x="1" y="6383208"/>
            <a:ext cx="9143999" cy="477649"/>
          </a:xfrm>
          <a:prstGeom prst="rect">
            <a:avLst/>
          </a:prstGeom>
        </p:spPr>
        <p:txBody>
          <a:bodyPr vert="horz" lIns="0" tIns="0" anchor="t"/>
          <a:lstStyle>
            <a:lvl1pPr algn="ctr" defTabSz="914400" rtl="0" eaLnBrk="1" latinLnBrk="0" hangingPunct="1">
              <a:lnSpc>
                <a:spcPct val="90000"/>
              </a:lnSpc>
              <a:spcBef>
                <a:spcPct val="0"/>
              </a:spcBef>
              <a:buNone/>
              <a:defRPr sz="2000" b="0" i="0" kern="1200">
                <a:solidFill>
                  <a:schemeClr val="bg1"/>
                </a:solidFill>
                <a:latin typeface="Museo Slab 500"/>
                <a:ea typeface="+mj-ea"/>
                <a:cs typeface="Museo Slab 500"/>
              </a:defRPr>
            </a:lvl1pPr>
          </a:lstStyle>
          <a:p>
            <a:pPr fontAlgn="auto">
              <a:spcAft>
                <a:spcPts val="0"/>
              </a:spcAft>
            </a:pPr>
            <a:r>
              <a:rPr lang="es-ES_tradnl" sz="1200">
                <a:solidFill>
                  <a:schemeClr val="bg1">
                    <a:alpha val="50000"/>
                  </a:schemeClr>
                </a:solidFill>
                <a:latin typeface="Museo Sans 500" panose="02000000000000000000" pitchFamily="50" charset="0"/>
              </a:rPr>
              <a:t>www.alva-group.com</a:t>
            </a:r>
            <a:endParaRPr lang="es-ES" sz="1200">
              <a:solidFill>
                <a:schemeClr val="bg1">
                  <a:alpha val="50000"/>
                </a:schemeClr>
              </a:solidFill>
              <a:latin typeface="Museo Sans 500" panose="02000000000000000000" pitchFamily="50" charset="0"/>
            </a:endParaRPr>
          </a:p>
        </p:txBody>
      </p:sp>
    </p:spTree>
    <p:extLst>
      <p:ext uri="{BB962C8B-B14F-4D97-AF65-F5344CB8AC3E}">
        <p14:creationId xmlns:p14="http://schemas.microsoft.com/office/powerpoint/2010/main" val="103046494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slideLayout" Target="../slideLayouts/slideLayout4.xml"/><Relationship Id="rId1" Type="http://schemas.openxmlformats.org/officeDocument/2006/relationships/slideLayout" Target="../slideLayouts/slideLayout3.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38980559"/>
      </p:ext>
    </p:extLst>
  </p:cSld>
  <p:clrMap bg1="lt1" tx1="dk1" bg2="lt2" tx2="dk2" accent1="accent1" accent2="accent2" accent3="accent3" accent4="accent4" accent5="accent5" accent6="accent6" hlink="hlink" folHlink="folHlink"/>
  <p:sldLayoutIdLst>
    <p:sldLayoutId id="2147483728" r:id="rId1"/>
    <p:sldLayoutId id="2147483729"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ext Placeholder 2">
            <a:extLst>
              <a:ext uri="{FF2B5EF4-FFF2-40B4-BE49-F238E27FC236}">
                <a16:creationId xmlns:a16="http://schemas.microsoft.com/office/drawing/2014/main" id="{ECF52EAA-4CE5-433A-B661-5D41EAF636F7}"/>
              </a:ext>
            </a:extLst>
          </p:cNvPr>
          <p:cNvSpPr>
            <a:spLocks noGrp="1" noChangeArrowheads="1"/>
          </p:cNvSpPr>
          <p:nvPr>
            <p:ph type="body" idx="1"/>
          </p:nvPr>
        </p:nvSpPr>
        <p:spPr bwMode="auto">
          <a:xfrm>
            <a:off x="360363" y="1201738"/>
            <a:ext cx="8472487" cy="534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ltLang="es-ES"/>
              <a:t>Click to edit Master text styles</a:t>
            </a:r>
          </a:p>
          <a:p>
            <a:pPr lvl="1"/>
            <a:r>
              <a:rPr lang="en-GB" altLang="es-ES"/>
              <a:t>Second level</a:t>
            </a:r>
          </a:p>
          <a:p>
            <a:pPr lvl="2"/>
            <a:r>
              <a:rPr lang="en-GB" altLang="es-ES"/>
              <a:t>Third level</a:t>
            </a:r>
          </a:p>
          <a:p>
            <a:pPr lvl="3"/>
            <a:r>
              <a:rPr lang="en-GB" altLang="es-ES"/>
              <a:t>Fourth level</a:t>
            </a:r>
          </a:p>
          <a:p>
            <a:pPr lvl="4"/>
            <a:r>
              <a:rPr lang="en-GB" altLang="es-ES"/>
              <a:t>Fifth level</a:t>
            </a:r>
            <a:endParaRPr lang="en-US" altLang="es-ES"/>
          </a:p>
        </p:txBody>
      </p:sp>
      <p:sp>
        <p:nvSpPr>
          <p:cNvPr id="1027" name="TextBox 12">
            <a:extLst>
              <a:ext uri="{FF2B5EF4-FFF2-40B4-BE49-F238E27FC236}">
                <a16:creationId xmlns:a16="http://schemas.microsoft.com/office/drawing/2014/main" id="{C00CD13F-AB29-48A9-A196-95FB1B5DA09F}"/>
              </a:ext>
            </a:extLst>
          </p:cNvPr>
          <p:cNvSpPr txBox="1">
            <a:spLocks noChangeArrowheads="1"/>
          </p:cNvSpPr>
          <p:nvPr userDrawn="1"/>
        </p:nvSpPr>
        <p:spPr bwMode="auto">
          <a:xfrm>
            <a:off x="-63774" y="6657160"/>
            <a:ext cx="1098550" cy="93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pPr algn="r" eaLnBrk="1" hangingPunct="1"/>
            <a:r>
              <a:rPr lang="en-US" altLang="es-ES" sz="600">
                <a:solidFill>
                  <a:srgbClr val="808285"/>
                </a:solidFill>
                <a:latin typeface="Museo Slab 300" panose="02000000000000000000" pitchFamily="50" charset="0"/>
                <a:ea typeface="Museo Slab 300" panose="02000000000000000000" pitchFamily="50" charset="0"/>
                <a:cs typeface="Museo Slab 300" panose="02000000000000000000" pitchFamily="50" charset="0"/>
              </a:rPr>
              <a:t>© </a:t>
            </a:r>
            <a:r>
              <a:rPr lang="en-US" altLang="es-ES" sz="600" err="1">
                <a:solidFill>
                  <a:srgbClr val="808285"/>
                </a:solidFill>
                <a:latin typeface="Museo Slab 300" panose="02000000000000000000" pitchFamily="50" charset="0"/>
                <a:ea typeface="Museo Slab 300" panose="02000000000000000000" pitchFamily="50" charset="0"/>
                <a:cs typeface="Museo Slab 300" panose="02000000000000000000" pitchFamily="50" charset="0"/>
              </a:rPr>
              <a:t>alva</a:t>
            </a:r>
            <a:r>
              <a:rPr lang="en-US" altLang="es-ES" sz="600">
                <a:solidFill>
                  <a:srgbClr val="808285"/>
                </a:solidFill>
                <a:latin typeface="Museo Slab 300" panose="02000000000000000000" pitchFamily="50" charset="0"/>
                <a:ea typeface="Museo Slab 300" panose="02000000000000000000" pitchFamily="50" charset="0"/>
                <a:cs typeface="Museo Slab 300" panose="02000000000000000000" pitchFamily="50" charset="0"/>
              </a:rPr>
              <a:t> 2021 </a:t>
            </a:r>
          </a:p>
        </p:txBody>
      </p:sp>
      <p:grpSp>
        <p:nvGrpSpPr>
          <p:cNvPr id="4" name="Grupo 3">
            <a:extLst>
              <a:ext uri="{FF2B5EF4-FFF2-40B4-BE49-F238E27FC236}">
                <a16:creationId xmlns:a16="http://schemas.microsoft.com/office/drawing/2014/main" id="{27245A2B-7156-4A90-B0E8-ED9A2DDE33A8}"/>
              </a:ext>
            </a:extLst>
          </p:cNvPr>
          <p:cNvGrpSpPr/>
          <p:nvPr userDrawn="1"/>
        </p:nvGrpSpPr>
        <p:grpSpPr>
          <a:xfrm>
            <a:off x="348631" y="6581753"/>
            <a:ext cx="756662" cy="272370"/>
            <a:chOff x="1098903" y="6585630"/>
            <a:chExt cx="756662" cy="272370"/>
          </a:xfrm>
        </p:grpSpPr>
        <p:sp>
          <p:nvSpPr>
            <p:cNvPr id="5" name="Rectángulo 4">
              <a:extLst>
                <a:ext uri="{FF2B5EF4-FFF2-40B4-BE49-F238E27FC236}">
                  <a16:creationId xmlns:a16="http://schemas.microsoft.com/office/drawing/2014/main" id="{3D67C18E-D90B-48C1-A096-1D5EE703E871}"/>
                </a:ext>
              </a:extLst>
            </p:cNvPr>
            <p:cNvSpPr/>
            <p:nvPr userDrawn="1"/>
          </p:nvSpPr>
          <p:spPr>
            <a:xfrm flipV="1">
              <a:off x="1355292" y="6585630"/>
              <a:ext cx="500273" cy="36000"/>
            </a:xfrm>
            <a:prstGeom prst="rect">
              <a:avLst/>
            </a:pr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solidFill>
                  <a:srgbClr val="EC4859"/>
                </a:solidFill>
              </a:endParaRPr>
            </a:p>
          </p:txBody>
        </p:sp>
        <p:sp>
          <p:nvSpPr>
            <p:cNvPr id="6" name="Rectángulo 5">
              <a:extLst>
                <a:ext uri="{FF2B5EF4-FFF2-40B4-BE49-F238E27FC236}">
                  <a16:creationId xmlns:a16="http://schemas.microsoft.com/office/drawing/2014/main" id="{E0FBD830-354A-4DE8-A3E9-5CAD9A39BE6D}"/>
                </a:ext>
              </a:extLst>
            </p:cNvPr>
            <p:cNvSpPr/>
            <p:nvPr userDrawn="1"/>
          </p:nvSpPr>
          <p:spPr>
            <a:xfrm flipV="1">
              <a:off x="1098903" y="6822000"/>
              <a:ext cx="180000" cy="36000"/>
            </a:xfrm>
            <a:prstGeom prst="rect">
              <a:avLst/>
            </a:prstGeom>
            <a:solidFill>
              <a:srgbClr val="73C6A7"/>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solidFill>
                  <a:srgbClr val="EC4859"/>
                </a:solidFill>
              </a:endParaRPr>
            </a:p>
          </p:txBody>
        </p:sp>
      </p:grpSp>
      <p:sp>
        <p:nvSpPr>
          <p:cNvPr id="7" name="Rectángulo 6">
            <a:extLst>
              <a:ext uri="{FF2B5EF4-FFF2-40B4-BE49-F238E27FC236}">
                <a16:creationId xmlns:a16="http://schemas.microsoft.com/office/drawing/2014/main" id="{062532AE-758E-4795-AE84-63157226DDBC}"/>
              </a:ext>
            </a:extLst>
          </p:cNvPr>
          <p:cNvSpPr/>
          <p:nvPr userDrawn="1"/>
        </p:nvSpPr>
        <p:spPr>
          <a:xfrm flipV="1">
            <a:off x="4321864" y="0"/>
            <a:ext cx="500273" cy="36000"/>
          </a:xfrm>
          <a:prstGeom prst="rect">
            <a:avLst/>
          </a:pr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solidFill>
                <a:srgbClr val="EC4859"/>
              </a:solidFill>
            </a:endParaRPr>
          </a:p>
        </p:txBody>
      </p:sp>
      <p:sp>
        <p:nvSpPr>
          <p:cNvPr id="8" name="Rectángulo 7">
            <a:extLst>
              <a:ext uri="{FF2B5EF4-FFF2-40B4-BE49-F238E27FC236}">
                <a16:creationId xmlns:a16="http://schemas.microsoft.com/office/drawing/2014/main" id="{77348400-8292-47E7-9F97-A13A9FC8EA85}"/>
              </a:ext>
            </a:extLst>
          </p:cNvPr>
          <p:cNvSpPr/>
          <p:nvPr userDrawn="1"/>
        </p:nvSpPr>
        <p:spPr>
          <a:xfrm flipV="1">
            <a:off x="9003323" y="871440"/>
            <a:ext cx="140677" cy="36000"/>
          </a:xfrm>
          <a:prstGeom prst="rect">
            <a:avLst/>
          </a:prstGeom>
          <a:solidFill>
            <a:srgbClr val="73C6A7"/>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solidFill>
                <a:srgbClr val="EC4859"/>
              </a:solidFill>
            </a:endParaRPr>
          </a:p>
        </p:txBody>
      </p:sp>
      <p:sp>
        <p:nvSpPr>
          <p:cNvPr id="9" name="Rectángulo 8">
            <a:extLst>
              <a:ext uri="{FF2B5EF4-FFF2-40B4-BE49-F238E27FC236}">
                <a16:creationId xmlns:a16="http://schemas.microsoft.com/office/drawing/2014/main" id="{7FF7B0FE-2C90-4392-B37D-E3C8018569F8}"/>
              </a:ext>
            </a:extLst>
          </p:cNvPr>
          <p:cNvSpPr/>
          <p:nvPr userDrawn="1"/>
        </p:nvSpPr>
        <p:spPr>
          <a:xfrm flipV="1">
            <a:off x="8506296" y="1002093"/>
            <a:ext cx="500273" cy="36000"/>
          </a:xfrm>
          <a:prstGeom prst="rect">
            <a:avLst/>
          </a:pr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solidFill>
                <a:srgbClr val="EC4859"/>
              </a:solidFill>
            </a:endParaRPr>
          </a:p>
        </p:txBody>
      </p:sp>
      <p:sp>
        <p:nvSpPr>
          <p:cNvPr id="10" name="Rectángulo 9">
            <a:extLst>
              <a:ext uri="{FF2B5EF4-FFF2-40B4-BE49-F238E27FC236}">
                <a16:creationId xmlns:a16="http://schemas.microsoft.com/office/drawing/2014/main" id="{2FAEE59D-B557-4BED-8C42-E6565C98E678}"/>
              </a:ext>
            </a:extLst>
          </p:cNvPr>
          <p:cNvSpPr/>
          <p:nvPr userDrawn="1"/>
        </p:nvSpPr>
        <p:spPr>
          <a:xfrm flipV="1">
            <a:off x="0" y="6744704"/>
            <a:ext cx="180000" cy="36000"/>
          </a:xfrm>
          <a:prstGeom prst="rect">
            <a:avLst/>
          </a:pr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s-ES">
              <a:solidFill>
                <a:srgbClr val="EC4859"/>
              </a:solidFill>
            </a:endParaRPr>
          </a:p>
        </p:txBody>
      </p:sp>
    </p:spTree>
  </p:cSld>
  <p:clrMap bg1="lt1" tx1="dk1" bg2="lt2" tx2="dk2" accent1="accent1" accent2="accent2" accent3="accent3" accent4="accent4" accent5="accent5" accent6="accent6" hlink="hlink" folHlink="folHlink"/>
  <p:sldLayoutIdLst>
    <p:sldLayoutId id="2147483712" r:id="rId1"/>
    <p:sldLayoutId id="2147483746" r:id="rId2"/>
    <p:sldLayoutId id="2147483740" r:id="rId3"/>
  </p:sldLayoutIdLst>
  <p:hf hdr="0" ftr="0" dt="0"/>
  <p:txStyles>
    <p:titleStyle>
      <a:lvl1pPr algn="l" defTabSz="457200" rtl="0" fontAlgn="base">
        <a:lnSpc>
          <a:spcPct val="90000"/>
        </a:lnSpc>
        <a:spcBef>
          <a:spcPct val="0"/>
        </a:spcBef>
        <a:spcAft>
          <a:spcPct val="0"/>
        </a:spcAft>
        <a:defRPr sz="2200" b="1" kern="1200">
          <a:solidFill>
            <a:srgbClr val="DB4E18"/>
          </a:solidFill>
          <a:latin typeface="Arial"/>
          <a:ea typeface="+mj-ea"/>
          <a:cs typeface="Arial"/>
        </a:defRPr>
      </a:lvl1pPr>
      <a:lvl2pPr algn="l" defTabSz="457200" rtl="0" fontAlgn="base">
        <a:lnSpc>
          <a:spcPct val="90000"/>
        </a:lnSpc>
        <a:spcBef>
          <a:spcPct val="0"/>
        </a:spcBef>
        <a:spcAft>
          <a:spcPct val="0"/>
        </a:spcAft>
        <a:defRPr sz="2200" b="1">
          <a:solidFill>
            <a:srgbClr val="DB4E18"/>
          </a:solidFill>
          <a:latin typeface="Arial" panose="020B0604020202020204" pitchFamily="34" charset="0"/>
          <a:cs typeface="Arial" panose="020B0604020202020204" pitchFamily="34" charset="0"/>
        </a:defRPr>
      </a:lvl2pPr>
      <a:lvl3pPr algn="l" defTabSz="457200" rtl="0" fontAlgn="base">
        <a:lnSpc>
          <a:spcPct val="90000"/>
        </a:lnSpc>
        <a:spcBef>
          <a:spcPct val="0"/>
        </a:spcBef>
        <a:spcAft>
          <a:spcPct val="0"/>
        </a:spcAft>
        <a:defRPr sz="2200" b="1">
          <a:solidFill>
            <a:srgbClr val="DB4E18"/>
          </a:solidFill>
          <a:latin typeface="Arial" panose="020B0604020202020204" pitchFamily="34" charset="0"/>
          <a:cs typeface="Arial" panose="020B0604020202020204" pitchFamily="34" charset="0"/>
        </a:defRPr>
      </a:lvl3pPr>
      <a:lvl4pPr algn="l" defTabSz="457200" rtl="0" fontAlgn="base">
        <a:lnSpc>
          <a:spcPct val="90000"/>
        </a:lnSpc>
        <a:spcBef>
          <a:spcPct val="0"/>
        </a:spcBef>
        <a:spcAft>
          <a:spcPct val="0"/>
        </a:spcAft>
        <a:defRPr sz="2200" b="1">
          <a:solidFill>
            <a:srgbClr val="DB4E18"/>
          </a:solidFill>
          <a:latin typeface="Arial" panose="020B0604020202020204" pitchFamily="34" charset="0"/>
          <a:cs typeface="Arial" panose="020B0604020202020204" pitchFamily="34" charset="0"/>
        </a:defRPr>
      </a:lvl4pPr>
      <a:lvl5pPr algn="l" defTabSz="457200" rtl="0" fontAlgn="base">
        <a:lnSpc>
          <a:spcPct val="90000"/>
        </a:lnSpc>
        <a:spcBef>
          <a:spcPct val="0"/>
        </a:spcBef>
        <a:spcAft>
          <a:spcPct val="0"/>
        </a:spcAft>
        <a:defRPr sz="2200" b="1">
          <a:solidFill>
            <a:srgbClr val="DB4E18"/>
          </a:solidFill>
          <a:latin typeface="Arial" panose="020B0604020202020204" pitchFamily="34" charset="0"/>
          <a:cs typeface="Arial" panose="020B0604020202020204" pitchFamily="34" charset="0"/>
        </a:defRPr>
      </a:lvl5pPr>
      <a:lvl6pPr marL="457200" algn="l" defTabSz="457200" rtl="0" fontAlgn="base">
        <a:lnSpc>
          <a:spcPct val="90000"/>
        </a:lnSpc>
        <a:spcBef>
          <a:spcPct val="0"/>
        </a:spcBef>
        <a:spcAft>
          <a:spcPct val="0"/>
        </a:spcAft>
        <a:defRPr sz="2200" b="1">
          <a:solidFill>
            <a:srgbClr val="DB4E18"/>
          </a:solidFill>
          <a:latin typeface="Arial" panose="020B0604020202020204" pitchFamily="34" charset="0"/>
          <a:cs typeface="Arial" panose="020B0604020202020204" pitchFamily="34" charset="0"/>
        </a:defRPr>
      </a:lvl6pPr>
      <a:lvl7pPr marL="914400" algn="l" defTabSz="457200" rtl="0" fontAlgn="base">
        <a:lnSpc>
          <a:spcPct val="90000"/>
        </a:lnSpc>
        <a:spcBef>
          <a:spcPct val="0"/>
        </a:spcBef>
        <a:spcAft>
          <a:spcPct val="0"/>
        </a:spcAft>
        <a:defRPr sz="2200" b="1">
          <a:solidFill>
            <a:srgbClr val="DB4E18"/>
          </a:solidFill>
          <a:latin typeface="Arial" panose="020B0604020202020204" pitchFamily="34" charset="0"/>
          <a:cs typeface="Arial" panose="020B0604020202020204" pitchFamily="34" charset="0"/>
        </a:defRPr>
      </a:lvl7pPr>
      <a:lvl8pPr marL="1371600" algn="l" defTabSz="457200" rtl="0" fontAlgn="base">
        <a:lnSpc>
          <a:spcPct val="90000"/>
        </a:lnSpc>
        <a:spcBef>
          <a:spcPct val="0"/>
        </a:spcBef>
        <a:spcAft>
          <a:spcPct val="0"/>
        </a:spcAft>
        <a:defRPr sz="2200" b="1">
          <a:solidFill>
            <a:srgbClr val="DB4E18"/>
          </a:solidFill>
          <a:latin typeface="Arial" panose="020B0604020202020204" pitchFamily="34" charset="0"/>
          <a:cs typeface="Arial" panose="020B0604020202020204" pitchFamily="34" charset="0"/>
        </a:defRPr>
      </a:lvl8pPr>
      <a:lvl9pPr marL="1828800" algn="l" defTabSz="457200" rtl="0" fontAlgn="base">
        <a:lnSpc>
          <a:spcPct val="90000"/>
        </a:lnSpc>
        <a:spcBef>
          <a:spcPct val="0"/>
        </a:spcBef>
        <a:spcAft>
          <a:spcPct val="0"/>
        </a:spcAft>
        <a:defRPr sz="2200" b="1">
          <a:solidFill>
            <a:srgbClr val="DB4E18"/>
          </a:solidFill>
          <a:latin typeface="Arial" panose="020B0604020202020204" pitchFamily="34" charset="0"/>
          <a:cs typeface="Arial" panose="020B0604020202020204" pitchFamily="34" charset="0"/>
        </a:defRPr>
      </a:lvl9pPr>
    </p:titleStyle>
    <p:bodyStyle>
      <a:lvl1pPr marL="196850" indent="-196850" algn="l" defTabSz="457200" rtl="0" fontAlgn="base">
        <a:spcBef>
          <a:spcPct val="20000"/>
        </a:spcBef>
        <a:spcAft>
          <a:spcPts val="600"/>
        </a:spcAft>
        <a:buClr>
          <a:schemeClr val="accent1"/>
        </a:buClr>
        <a:buFont typeface="Wingdings" panose="05000000000000000000" pitchFamily="2" charset="2"/>
        <a:buChar char="§"/>
        <a:defRPr sz="1200" kern="1200">
          <a:solidFill>
            <a:schemeClr val="tx2"/>
          </a:solidFill>
          <a:latin typeface="Arial"/>
          <a:ea typeface="+mn-ea"/>
          <a:cs typeface="Arial"/>
        </a:defRPr>
      </a:lvl1pPr>
      <a:lvl2pPr marL="742950" indent="-285750" algn="l" defTabSz="457200" rtl="0" fontAlgn="base">
        <a:spcBef>
          <a:spcPct val="20000"/>
        </a:spcBef>
        <a:spcAft>
          <a:spcPts val="600"/>
        </a:spcAft>
        <a:buClr>
          <a:schemeClr val="accent1"/>
        </a:buClr>
        <a:buFont typeface="Arial" panose="020B0604020202020204" pitchFamily="34" charset="0"/>
        <a:buChar char="–"/>
        <a:defRPr sz="1200" kern="1200">
          <a:solidFill>
            <a:schemeClr val="tx2"/>
          </a:solidFill>
          <a:latin typeface="Arial"/>
          <a:ea typeface="+mn-ea"/>
          <a:cs typeface="Arial"/>
        </a:defRPr>
      </a:lvl2pPr>
      <a:lvl3pPr marL="1143000" indent="-228600" algn="l" defTabSz="457200" rtl="0" fontAlgn="base">
        <a:spcBef>
          <a:spcPct val="20000"/>
        </a:spcBef>
        <a:spcAft>
          <a:spcPts val="600"/>
        </a:spcAft>
        <a:buClr>
          <a:schemeClr val="accent1"/>
        </a:buClr>
        <a:buFont typeface="Arial" panose="020B0604020202020204" pitchFamily="34" charset="0"/>
        <a:buChar char="•"/>
        <a:defRPr sz="1200" kern="1200">
          <a:solidFill>
            <a:schemeClr val="tx2"/>
          </a:solidFill>
          <a:latin typeface="Arial"/>
          <a:ea typeface="+mn-ea"/>
          <a:cs typeface="Arial"/>
        </a:defRPr>
      </a:lvl3pPr>
      <a:lvl4pPr marL="1600200" indent="-228600" algn="l" defTabSz="457200" rtl="0" fontAlgn="base">
        <a:spcBef>
          <a:spcPct val="20000"/>
        </a:spcBef>
        <a:spcAft>
          <a:spcPts val="600"/>
        </a:spcAft>
        <a:buClr>
          <a:schemeClr val="accent1"/>
        </a:buClr>
        <a:buFont typeface="Arial" panose="020B0604020202020204" pitchFamily="34" charset="0"/>
        <a:buChar char="–"/>
        <a:defRPr sz="1200" kern="1200">
          <a:solidFill>
            <a:schemeClr val="tx2"/>
          </a:solidFill>
          <a:latin typeface="Arial"/>
          <a:ea typeface="+mn-ea"/>
          <a:cs typeface="Arial"/>
        </a:defRPr>
      </a:lvl4pPr>
      <a:lvl5pPr marL="2057400" indent="-228600" algn="l" defTabSz="457200" rtl="0" fontAlgn="base">
        <a:spcBef>
          <a:spcPct val="20000"/>
        </a:spcBef>
        <a:spcAft>
          <a:spcPts val="600"/>
        </a:spcAft>
        <a:buClr>
          <a:schemeClr val="accent1"/>
        </a:buClr>
        <a:buFont typeface="Arial" panose="020B0604020202020204" pitchFamily="34" charset="0"/>
        <a:buChar char="»"/>
        <a:defRPr sz="1200" kern="1200">
          <a:solidFill>
            <a:schemeClr val="tx2"/>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emf"/></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CuadroTexto 18">
            <a:extLst>
              <a:ext uri="{FF2B5EF4-FFF2-40B4-BE49-F238E27FC236}">
                <a16:creationId xmlns:a16="http://schemas.microsoft.com/office/drawing/2014/main" id="{FD47A84D-8D8D-48B6-B0F9-1343E03828CE}"/>
              </a:ext>
            </a:extLst>
          </p:cNvPr>
          <p:cNvSpPr txBox="1">
            <a:spLocks noChangeArrowheads="1"/>
          </p:cNvSpPr>
          <p:nvPr/>
        </p:nvSpPr>
        <p:spPr bwMode="auto">
          <a:xfrm>
            <a:off x="-825500" y="754063"/>
            <a:ext cx="1841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pPr eaLnBrk="1" hangingPunct="1"/>
            <a:endParaRPr lang="es-ES" altLang="es-ES"/>
          </a:p>
        </p:txBody>
      </p:sp>
      <p:sp>
        <p:nvSpPr>
          <p:cNvPr id="3" name="Marcador de texto 2">
            <a:extLst>
              <a:ext uri="{FF2B5EF4-FFF2-40B4-BE49-F238E27FC236}">
                <a16:creationId xmlns:a16="http://schemas.microsoft.com/office/drawing/2014/main" id="{CA361760-8E7B-7D44-8EB1-221A4C951C34}"/>
              </a:ext>
            </a:extLst>
          </p:cNvPr>
          <p:cNvSpPr>
            <a:spLocks noGrp="1"/>
          </p:cNvSpPr>
          <p:nvPr>
            <p:ph type="body" sz="quarter" idx="10"/>
          </p:nvPr>
        </p:nvSpPr>
        <p:spPr>
          <a:xfrm>
            <a:off x="995027" y="2994660"/>
            <a:ext cx="3348373" cy="637088"/>
          </a:xfrm>
        </p:spPr>
        <p:txBody>
          <a:bodyPr tIns="0" rIns="0" bIns="0"/>
          <a:lstStyle/>
          <a:p>
            <a:r>
              <a:rPr lang="en-GB" sz="4000" dirty="0">
                <a:latin typeface="Museo Slab 700"/>
              </a:rPr>
              <a:t>US Banking</a:t>
            </a:r>
            <a:endParaRPr lang="en-US" sz="6600" dirty="0"/>
          </a:p>
        </p:txBody>
      </p:sp>
      <p:sp>
        <p:nvSpPr>
          <p:cNvPr id="8" name="Marcador de texto 7">
            <a:extLst>
              <a:ext uri="{FF2B5EF4-FFF2-40B4-BE49-F238E27FC236}">
                <a16:creationId xmlns:a16="http://schemas.microsoft.com/office/drawing/2014/main" id="{13D88199-E38E-467F-9E5C-C020A7FB22AA}"/>
              </a:ext>
            </a:extLst>
          </p:cNvPr>
          <p:cNvSpPr>
            <a:spLocks noGrp="1"/>
          </p:cNvSpPr>
          <p:nvPr>
            <p:ph type="body" sz="quarter" idx="11"/>
          </p:nvPr>
        </p:nvSpPr>
        <p:spPr/>
        <p:txBody>
          <a:bodyPr lIns="0" tIns="45720" rIns="108000" bIns="45720" anchor="t" anchorCtr="0"/>
          <a:lstStyle/>
          <a:p>
            <a:r>
              <a:rPr lang="es-ES" dirty="0"/>
              <a:t>Q4 2020</a:t>
            </a:r>
          </a:p>
        </p:txBody>
      </p:sp>
      <p:sp>
        <p:nvSpPr>
          <p:cNvPr id="4" name="Marcador de texto 3">
            <a:extLst>
              <a:ext uri="{FF2B5EF4-FFF2-40B4-BE49-F238E27FC236}">
                <a16:creationId xmlns:a16="http://schemas.microsoft.com/office/drawing/2014/main" id="{48D4A116-6AC2-374C-8DDD-87A90A920A0A}"/>
              </a:ext>
            </a:extLst>
          </p:cNvPr>
          <p:cNvSpPr>
            <a:spLocks noGrp="1"/>
          </p:cNvSpPr>
          <p:nvPr>
            <p:ph type="body" sz="quarter" idx="12"/>
          </p:nvPr>
        </p:nvSpPr>
        <p:spPr>
          <a:xfrm>
            <a:off x="995026" y="2501458"/>
            <a:ext cx="4103183" cy="473336"/>
          </a:xfrm>
        </p:spPr>
        <p:txBody>
          <a:bodyPr/>
          <a:lstStyle/>
          <a:p>
            <a:endParaRPr lang="en-GB"/>
          </a:p>
        </p:txBody>
      </p:sp>
    </p:spTree>
    <p:extLst>
      <p:ext uri="{BB962C8B-B14F-4D97-AF65-F5344CB8AC3E}">
        <p14:creationId xmlns:p14="http://schemas.microsoft.com/office/powerpoint/2010/main" val="25108600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Grupo 58">
            <a:extLst>
              <a:ext uri="{FF2B5EF4-FFF2-40B4-BE49-F238E27FC236}">
                <a16:creationId xmlns:a16="http://schemas.microsoft.com/office/drawing/2014/main" id="{96951464-4B31-1B42-AAF5-94131487BF37}"/>
              </a:ext>
            </a:extLst>
          </p:cNvPr>
          <p:cNvGrpSpPr/>
          <p:nvPr/>
        </p:nvGrpSpPr>
        <p:grpSpPr>
          <a:xfrm>
            <a:off x="843560" y="4622292"/>
            <a:ext cx="7528082" cy="2114380"/>
            <a:chOff x="843560" y="1496908"/>
            <a:chExt cx="7528082" cy="2114380"/>
          </a:xfrm>
        </p:grpSpPr>
        <p:sp>
          <p:nvSpPr>
            <p:cNvPr id="61" name="Globo: línea sin borde 9">
              <a:extLst>
                <a:ext uri="{FF2B5EF4-FFF2-40B4-BE49-F238E27FC236}">
                  <a16:creationId xmlns:a16="http://schemas.microsoft.com/office/drawing/2014/main" id="{10AAEE28-9443-3F4C-9031-5175C02FB805}"/>
                </a:ext>
              </a:extLst>
            </p:cNvPr>
            <p:cNvSpPr/>
            <p:nvPr/>
          </p:nvSpPr>
          <p:spPr>
            <a:xfrm>
              <a:off x="1018427" y="1496908"/>
              <a:ext cx="7353215" cy="2114380"/>
            </a:xfrm>
            <a:prstGeom prst="callout1">
              <a:avLst>
                <a:gd name="adj1" fmla="val 100058"/>
                <a:gd name="adj2" fmla="val 5514"/>
                <a:gd name="adj3" fmla="val 99714"/>
                <a:gd name="adj4" fmla="val 99935"/>
              </a:avLst>
            </a:prstGeom>
            <a:noFill/>
            <a:ln w="12700">
              <a:noFill/>
            </a:ln>
            <a:effectLst/>
          </p:spPr>
          <p:style>
            <a:lnRef idx="1">
              <a:schemeClr val="accent1"/>
            </a:lnRef>
            <a:fillRef idx="3">
              <a:schemeClr val="accent1"/>
            </a:fillRef>
            <a:effectRef idx="2">
              <a:schemeClr val="accent1"/>
            </a:effectRef>
            <a:fontRef idx="minor">
              <a:schemeClr val="lt1"/>
            </a:fontRef>
          </p:style>
          <p:txBody>
            <a:bodyPr wrap="square" lIns="288000" tIns="108000" rIns="144000" bIns="252000" rtlCol="0" anchor="t" anchorCtr="0">
              <a:spAutoFit/>
            </a:bodyPr>
            <a:lstStyle/>
            <a:p>
              <a:pPr marL="90488" lvl="1" indent="3175" eaLnBrk="1" fontAlgn="auto" hangingPunct="1">
                <a:lnSpc>
                  <a:spcPct val="120000"/>
                </a:lnSpc>
                <a:spcBef>
                  <a:spcPts val="0"/>
                </a:spcBef>
                <a:spcAft>
                  <a:spcPts val="300"/>
                </a:spcAft>
                <a:buClr>
                  <a:srgbClr val="70BFBB"/>
                </a:buClr>
                <a:buSzPct val="100000"/>
                <a:tabLst>
                  <a:tab pos="457200" algn="l"/>
                  <a:tab pos="2511425" algn="l"/>
                </a:tabLst>
              </a:pPr>
              <a:r>
                <a:rPr lang="en-GB" sz="1200" b="1" noProof="1">
                  <a:solidFill>
                    <a:srgbClr val="6DC6A5"/>
                  </a:solidFill>
                  <a:latin typeface="Museo Slab 700"/>
                </a:rPr>
                <a:t>Business Ethics breaches have a long-lasting negative material impact for the sector</a:t>
              </a:r>
              <a:endParaRPr lang="en-GB" sz="750" dirty="0">
                <a:solidFill>
                  <a:schemeClr val="tx1">
                    <a:lumMod val="95000"/>
                    <a:lumOff val="5000"/>
                  </a:schemeClr>
                </a:solidFill>
                <a:latin typeface="Museo Sans 300" panose="02000000000000000000" pitchFamily="50" charset="0"/>
              </a:endParaRPr>
            </a:p>
            <a:p>
              <a:pPr marL="301625" lvl="2" indent="-171450" eaLnBrk="1" fontAlgn="auto" hangingPunct="1">
                <a:lnSpc>
                  <a:spcPct val="120000"/>
                </a:lnSpc>
                <a:spcBef>
                  <a:spcPts val="0"/>
                </a:spcBef>
                <a:spcAft>
                  <a:spcPts val="300"/>
                </a:spcAft>
                <a:buClr>
                  <a:srgbClr val="4EE1C0"/>
                </a:buClr>
                <a:buSzPct val="103000"/>
                <a:buFont typeface="Courier New" panose="02070309020205020404" pitchFamily="49" charset="0"/>
                <a:buChar char="o"/>
              </a:pPr>
              <a:r>
                <a:rPr lang="en-GB" sz="750" dirty="0">
                  <a:solidFill>
                    <a:schemeClr val="tx1">
                      <a:lumMod val="95000"/>
                      <a:lumOff val="5000"/>
                    </a:schemeClr>
                  </a:solidFill>
                  <a:latin typeface="Museo Sans 300" panose="02000000000000000000" pitchFamily="50" charset="0"/>
                </a:rPr>
                <a:t>Business Ethics has the highest visibility and lowest material impact score of any issue in Q4 (with a negative material impact of </a:t>
              </a:r>
              <a:r>
                <a:rPr lang="en-GB" sz="750" b="1" dirty="0">
                  <a:solidFill>
                    <a:srgbClr val="FF0000"/>
                  </a:solidFill>
                  <a:latin typeface="Museo Sans 300" panose="02000000000000000000" pitchFamily="50" charset="0"/>
                </a:rPr>
                <a:t>-32%)</a:t>
              </a:r>
              <a:r>
                <a:rPr lang="en-GB" sz="750" b="1" dirty="0">
                  <a:solidFill>
                    <a:schemeClr val="tx1">
                      <a:lumMod val="95000"/>
                      <a:lumOff val="5000"/>
                    </a:schemeClr>
                  </a:solidFill>
                  <a:latin typeface="Museo Sans 300" panose="02000000000000000000" pitchFamily="50" charset="0"/>
                </a:rPr>
                <a:t>.</a:t>
              </a:r>
              <a:endParaRPr lang="en-GB" sz="750" dirty="0">
                <a:solidFill>
                  <a:schemeClr val="tx1">
                    <a:lumMod val="95000"/>
                    <a:lumOff val="5000"/>
                  </a:schemeClr>
                </a:solidFill>
                <a:latin typeface="Museo Sans 300" panose="02000000000000000000" pitchFamily="50" charset="0"/>
              </a:endParaRPr>
            </a:p>
            <a:p>
              <a:pPr marL="301625" lvl="2" indent="-171450" eaLnBrk="1" fontAlgn="auto" hangingPunct="1">
                <a:lnSpc>
                  <a:spcPct val="120000"/>
                </a:lnSpc>
                <a:spcBef>
                  <a:spcPts val="0"/>
                </a:spcBef>
                <a:spcAft>
                  <a:spcPts val="300"/>
                </a:spcAft>
                <a:buClr>
                  <a:srgbClr val="4EE1C0"/>
                </a:buClr>
                <a:buSzPct val="103000"/>
                <a:buFont typeface="Courier New" panose="02070309020205020404" pitchFamily="49" charset="0"/>
                <a:buChar char="o"/>
              </a:pPr>
              <a:r>
                <a:rPr lang="en-GB" sz="750" dirty="0">
                  <a:solidFill>
                    <a:schemeClr val="tx1">
                      <a:lumMod val="95000"/>
                      <a:lumOff val="5000"/>
                    </a:schemeClr>
                  </a:solidFill>
                  <a:latin typeface="Museo Sans 300" panose="02000000000000000000" pitchFamily="50" charset="0"/>
                </a:rPr>
                <a:t>The banks with most challenges in this area are the three lowest-ranking this quarter: Wells Fargo, HSBC and Citi. Negative material impact is driven by Wells Fargo firing more than 100 employees for improperly appropriating coronavirus relief funds and Citi being fined $400m as regulators criticize “longstanding deficiencies” in its risk management systems. </a:t>
              </a:r>
            </a:p>
            <a:p>
              <a:pPr marL="301625" lvl="2" indent="-171450" eaLnBrk="1" fontAlgn="auto" hangingPunct="1">
                <a:lnSpc>
                  <a:spcPct val="120000"/>
                </a:lnSpc>
                <a:spcBef>
                  <a:spcPts val="0"/>
                </a:spcBef>
                <a:spcAft>
                  <a:spcPts val="300"/>
                </a:spcAft>
                <a:buClr>
                  <a:srgbClr val="4EE1C0"/>
                </a:buClr>
                <a:buSzPct val="103000"/>
                <a:buFont typeface="Courier New" panose="02070309020205020404" pitchFamily="49" charset="0"/>
                <a:buChar char="o"/>
              </a:pPr>
              <a:r>
                <a:rPr lang="en-GB" sz="750" dirty="0">
                  <a:solidFill>
                    <a:schemeClr val="tx1">
                      <a:lumMod val="95000"/>
                      <a:lumOff val="5000"/>
                    </a:schemeClr>
                  </a:solidFill>
                  <a:latin typeface="Museo Sans 300" panose="02000000000000000000" pitchFamily="50" charset="0"/>
                </a:rPr>
                <a:t>There are also several older materially impactful issues, such as in the case of Mark Johnson, HSBC’s former global head of foreign exchange failing to succeed in having the U.S. Supreme Court hear an appeal of his 2017 conviction for ‘front-running’ a $3.5bn client order. Previous and outgoing executives also continue to generate negative material impacts for their companies; Wells Fargo’s John Stumpf is ordered to pay a $2.5m SEC settlement and Citi’s outgoing chief executive, Michael Corbat, comes under fire for mistakes that have led to regulatory penalties. </a:t>
              </a:r>
            </a:p>
            <a:p>
              <a:pPr marL="301625" lvl="2" indent="-171450" eaLnBrk="1" fontAlgn="auto" hangingPunct="1">
                <a:lnSpc>
                  <a:spcPct val="120000"/>
                </a:lnSpc>
                <a:spcBef>
                  <a:spcPts val="0"/>
                </a:spcBef>
                <a:spcAft>
                  <a:spcPts val="300"/>
                </a:spcAft>
                <a:buClr>
                  <a:srgbClr val="4EE1C0"/>
                </a:buClr>
                <a:buSzPct val="103000"/>
                <a:buFont typeface="Courier New" panose="02070309020205020404" pitchFamily="49" charset="0"/>
                <a:buChar char="o"/>
              </a:pPr>
              <a:r>
                <a:rPr lang="en-GB" sz="750" dirty="0">
                  <a:solidFill>
                    <a:schemeClr val="tx1">
                      <a:lumMod val="95000"/>
                      <a:lumOff val="5000"/>
                    </a:schemeClr>
                  </a:solidFill>
                  <a:latin typeface="Museo Sans 300" panose="02000000000000000000" pitchFamily="50" charset="0"/>
                </a:rPr>
                <a:t>The long-term nature of much of this negative coverage suggests that while banks can achieve short-term material positivity through ESG initiatives and activities, breaches are not quickly forgotten and represent the biggest challenge regarding ESG performance for US banks heading into 2021. </a:t>
              </a:r>
            </a:p>
          </p:txBody>
        </p:sp>
        <p:sp>
          <p:nvSpPr>
            <p:cNvPr id="62" name="Rectángulo: esquinas superiores redondeadas 75">
              <a:extLst>
                <a:ext uri="{FF2B5EF4-FFF2-40B4-BE49-F238E27FC236}">
                  <a16:creationId xmlns:a16="http://schemas.microsoft.com/office/drawing/2014/main" id="{991EC6BB-55DE-A349-A669-9023EE027B1D}"/>
                </a:ext>
              </a:extLst>
            </p:cNvPr>
            <p:cNvSpPr/>
            <p:nvPr/>
          </p:nvSpPr>
          <p:spPr>
            <a:xfrm>
              <a:off x="843560" y="1544805"/>
              <a:ext cx="432000" cy="432000"/>
            </a:xfrm>
            <a:prstGeom prst="round2SameRect">
              <a:avLst>
                <a:gd name="adj1" fmla="val 50000"/>
                <a:gd name="adj2" fmla="val 50000"/>
              </a:avLst>
            </a:prstGeom>
            <a:solidFill>
              <a:srgbClr val="6DC6A5"/>
            </a:solidFill>
            <a:ln w="38100">
              <a:noFill/>
            </a:ln>
            <a:effectLst>
              <a:outerShdw blurRad="114300" dist="127000" dir="2700000" sx="80000" sy="80000" algn="tl" rotWithShape="0">
                <a:prstClr val="black">
                  <a:alpha val="30000"/>
                </a:prstClr>
              </a:outerShdw>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nchorCtr="1"/>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Museo Slab 700" panose="02000000000000000000" pitchFamily="50" charset="0"/>
                  <a:ea typeface="+mn-ea"/>
                  <a:cs typeface="Museo Slab 300"/>
                </a:rPr>
                <a:t>3</a:t>
              </a:r>
              <a:r>
                <a:rPr lang="en-GB" sz="1200" baseline="30000">
                  <a:solidFill>
                    <a:prstClr val="white"/>
                  </a:solidFill>
                  <a:latin typeface="Museo Slab 300"/>
                  <a:cs typeface="Museo Slab 300"/>
                </a:rPr>
                <a:t>R</a:t>
              </a:r>
              <a:r>
                <a:rPr kumimoji="0" lang="en-GB" sz="1200" b="0" i="0" u="none" strike="noStrike" kern="1200" cap="none" spc="0" normalizeH="0" baseline="30000" noProof="0">
                  <a:ln>
                    <a:noFill/>
                  </a:ln>
                  <a:solidFill>
                    <a:prstClr val="white"/>
                  </a:solidFill>
                  <a:effectLst/>
                  <a:uLnTx/>
                  <a:uFillTx/>
                  <a:latin typeface="Museo Slab 300"/>
                  <a:ea typeface="+mn-ea"/>
                  <a:cs typeface="Museo Slab 300"/>
                </a:rPr>
                <a:t>D</a:t>
              </a:r>
              <a:endParaRPr kumimoji="0" lang="en-GB" sz="900" b="0" i="0" u="none" strike="noStrike" kern="1200" cap="none" spc="0" normalizeH="0" baseline="30000" noProof="0">
                <a:ln>
                  <a:noFill/>
                </a:ln>
                <a:solidFill>
                  <a:prstClr val="white"/>
                </a:solidFill>
                <a:effectLst/>
                <a:uLnTx/>
                <a:uFillTx/>
                <a:latin typeface="Museo Slab 300"/>
                <a:ea typeface="+mn-ea"/>
                <a:cs typeface="Museo Slab 300"/>
              </a:endParaRPr>
            </a:p>
          </p:txBody>
        </p:sp>
      </p:grpSp>
      <p:sp>
        <p:nvSpPr>
          <p:cNvPr id="6" name="Título 5">
            <a:extLst>
              <a:ext uri="{FF2B5EF4-FFF2-40B4-BE49-F238E27FC236}">
                <a16:creationId xmlns:a16="http://schemas.microsoft.com/office/drawing/2014/main" id="{D82D5BDF-C589-448D-98B7-C6D98DED8E5F}"/>
              </a:ext>
            </a:extLst>
          </p:cNvPr>
          <p:cNvSpPr>
            <a:spLocks noGrp="1"/>
          </p:cNvSpPr>
          <p:nvPr>
            <p:ph type="title"/>
          </p:nvPr>
        </p:nvSpPr>
        <p:spPr>
          <a:prstGeom prst="rect">
            <a:avLst/>
          </a:prstGeom>
        </p:spPr>
        <p:txBody>
          <a:bodyPr>
            <a:noAutofit/>
          </a:bodyPr>
          <a:lstStyle/>
          <a:p>
            <a:pPr fontAlgn="auto">
              <a:spcAft>
                <a:spcPts val="0"/>
              </a:spcAft>
              <a:defRPr/>
            </a:pPr>
            <a:r>
              <a:rPr lang="en-GB" sz="1400" dirty="0">
                <a:solidFill>
                  <a:srgbClr val="6DC6A5"/>
                </a:solidFill>
                <a:latin typeface="Museo Slab 700"/>
                <a:ea typeface="+mn-ea"/>
                <a:cs typeface="+mn-cs"/>
              </a:rPr>
              <a:t>Adoption of ESG and inclusivity initiatives separate leaders and laggards in Q4.</a:t>
            </a:r>
          </a:p>
        </p:txBody>
      </p:sp>
      <p:sp>
        <p:nvSpPr>
          <p:cNvPr id="3" name="Marcador de texto 2">
            <a:extLst>
              <a:ext uri="{FF2B5EF4-FFF2-40B4-BE49-F238E27FC236}">
                <a16:creationId xmlns:a16="http://schemas.microsoft.com/office/drawing/2014/main" id="{01292B69-CB56-4FA1-8785-8F6CED4F1BDE}"/>
              </a:ext>
            </a:extLst>
          </p:cNvPr>
          <p:cNvSpPr>
            <a:spLocks noGrp="1"/>
          </p:cNvSpPr>
          <p:nvPr>
            <p:ph type="body" sz="quarter" idx="10"/>
          </p:nvPr>
        </p:nvSpPr>
        <p:spPr/>
        <p:txBody>
          <a:bodyPr rtlCol="0">
            <a:normAutofit/>
          </a:bodyPr>
          <a:lstStyle/>
          <a:p>
            <a:pPr fontAlgn="auto">
              <a:defRPr/>
            </a:pPr>
            <a:r>
              <a:rPr lang="en-GB" sz="800" dirty="0"/>
              <a:t>Key Findings</a:t>
            </a:r>
          </a:p>
        </p:txBody>
      </p:sp>
      <p:sp>
        <p:nvSpPr>
          <p:cNvPr id="18436" name="CuadroTexto 18">
            <a:extLst>
              <a:ext uri="{FF2B5EF4-FFF2-40B4-BE49-F238E27FC236}">
                <a16:creationId xmlns:a16="http://schemas.microsoft.com/office/drawing/2014/main" id="{661F248A-F1C0-494F-8A45-166EBAACE747}"/>
              </a:ext>
            </a:extLst>
          </p:cNvPr>
          <p:cNvSpPr txBox="1">
            <a:spLocks noChangeArrowheads="1"/>
          </p:cNvSpPr>
          <p:nvPr/>
        </p:nvSpPr>
        <p:spPr bwMode="auto">
          <a:xfrm>
            <a:off x="-825500" y="754063"/>
            <a:ext cx="1841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s-ES" altLang="es-E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8438" name="CuadroTexto 1">
            <a:extLst>
              <a:ext uri="{FF2B5EF4-FFF2-40B4-BE49-F238E27FC236}">
                <a16:creationId xmlns:a16="http://schemas.microsoft.com/office/drawing/2014/main" id="{3D8D53D4-5DFC-4160-BEBA-CC1F904EAB3B}"/>
              </a:ext>
            </a:extLst>
          </p:cNvPr>
          <p:cNvSpPr txBox="1">
            <a:spLocks noChangeArrowheads="1"/>
          </p:cNvSpPr>
          <p:nvPr/>
        </p:nvSpPr>
        <p:spPr bwMode="auto">
          <a:xfrm>
            <a:off x="-1177925" y="3636963"/>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s-ES" altLang="es-E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5" name="Slide Number Placeholder 5">
            <a:extLst>
              <a:ext uri="{FF2B5EF4-FFF2-40B4-BE49-F238E27FC236}">
                <a16:creationId xmlns:a16="http://schemas.microsoft.com/office/drawing/2014/main" id="{42D6246C-ECD4-4299-9981-0222BA6C8A36}"/>
              </a:ext>
            </a:extLst>
          </p:cNvPr>
          <p:cNvSpPr txBox="1">
            <a:spLocks/>
          </p:cNvSpPr>
          <p:nvPr/>
        </p:nvSpPr>
        <p:spPr>
          <a:xfrm>
            <a:off x="7237872" y="6597886"/>
            <a:ext cx="1595120" cy="223651"/>
          </a:xfrm>
          <a:prstGeom prst="rect">
            <a:avLst/>
          </a:prstGeom>
        </p:spPr>
        <p:txBody>
          <a:bodyPr vert="horz" lIns="0" tIns="0" rIns="0" bIns="0" rtlCol="0" anchor="t"/>
          <a:lstStyle>
            <a:defPPr>
              <a:defRPr lang="en-US"/>
            </a:defPPr>
            <a:lvl1pPr algn="r" defTabSz="457200" rtl="0" eaLnBrk="0" fontAlgn="base" hangingPunct="0">
              <a:spcBef>
                <a:spcPct val="0"/>
              </a:spcBef>
              <a:spcAft>
                <a:spcPct val="0"/>
              </a:spcAft>
              <a:defRPr sz="800" kern="1200">
                <a:solidFill>
                  <a:srgbClr val="808285"/>
                </a:solidFill>
                <a:latin typeface="Arial"/>
                <a:ea typeface="+mn-ea"/>
                <a:cs typeface="Arial"/>
              </a:defRPr>
            </a:lvl1pPr>
            <a:lvl2pPr marL="4572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r" defTabSz="457200" rtl="0" eaLnBrk="0" fontAlgn="base" latinLnBrk="0" hangingPunct="0">
              <a:lnSpc>
                <a:spcPct val="100000"/>
              </a:lnSpc>
              <a:spcBef>
                <a:spcPct val="0"/>
              </a:spcBef>
              <a:spcAft>
                <a:spcPct val="0"/>
              </a:spcAft>
              <a:buClrTx/>
              <a:buSzTx/>
              <a:buFontTx/>
              <a:buNone/>
              <a:tabLst/>
              <a:defRPr/>
            </a:pPr>
            <a:fld id="{A8ECAE99-5B54-C84F-A996-1B1D02230458}" type="slidenum">
              <a:rPr kumimoji="0" lang="en-US" sz="800" b="0" i="0" u="none" strike="noStrike" kern="1200" cap="none" spc="0" normalizeH="0" baseline="0" noProof="0" smtClean="0">
                <a:ln>
                  <a:noFill/>
                </a:ln>
                <a:solidFill>
                  <a:srgbClr val="808285"/>
                </a:solidFill>
                <a:effectLst/>
                <a:uLnTx/>
                <a:uFillTx/>
                <a:latin typeface="Arial"/>
                <a:ea typeface="+mn-ea"/>
                <a:cs typeface="Arial"/>
              </a:rPr>
              <a:pPr marL="0" marR="0" lvl="0" indent="0" algn="r" defTabSz="457200" rtl="0" eaLnBrk="0" fontAlgn="base" latinLnBrk="0" hangingPunct="0">
                <a:lnSpc>
                  <a:spcPct val="100000"/>
                </a:lnSpc>
                <a:spcBef>
                  <a:spcPct val="0"/>
                </a:spcBef>
                <a:spcAft>
                  <a:spcPct val="0"/>
                </a:spcAft>
                <a:buClrTx/>
                <a:buSzTx/>
                <a:buFontTx/>
                <a:buNone/>
                <a:tabLst/>
                <a:defRPr/>
              </a:pPr>
              <a:t>2</a:t>
            </a:fld>
            <a:endParaRPr kumimoji="0" lang="en-US" sz="800" b="0" i="0" u="none" strike="noStrike" kern="1200" cap="none" spc="0" normalizeH="0" baseline="0" noProof="0">
              <a:ln>
                <a:noFill/>
              </a:ln>
              <a:solidFill>
                <a:srgbClr val="808285"/>
              </a:solidFill>
              <a:effectLst/>
              <a:uLnTx/>
              <a:uFillTx/>
              <a:latin typeface="Arial"/>
              <a:ea typeface="+mn-ea"/>
              <a:cs typeface="Arial"/>
            </a:endParaRPr>
          </a:p>
        </p:txBody>
      </p:sp>
      <p:pic>
        <p:nvPicPr>
          <p:cNvPr id="136" name="Imagen 135">
            <a:extLst>
              <a:ext uri="{FF2B5EF4-FFF2-40B4-BE49-F238E27FC236}">
                <a16:creationId xmlns:a16="http://schemas.microsoft.com/office/drawing/2014/main" id="{131D60F9-C99C-E447-828E-800F1E7EFCE1}"/>
              </a:ext>
            </a:extLst>
          </p:cNvPr>
          <p:cNvPicPr>
            <a:picLocks noChangeAspect="1"/>
          </p:cNvPicPr>
          <p:nvPr/>
        </p:nvPicPr>
        <p:blipFill>
          <a:blip r:embed="rId3"/>
          <a:stretch>
            <a:fillRect/>
          </a:stretch>
        </p:blipFill>
        <p:spPr>
          <a:xfrm>
            <a:off x="501517" y="445500"/>
            <a:ext cx="412088" cy="356400"/>
          </a:xfrm>
          <a:prstGeom prst="rect">
            <a:avLst/>
          </a:prstGeom>
        </p:spPr>
      </p:pic>
      <p:grpSp>
        <p:nvGrpSpPr>
          <p:cNvPr id="55" name="Grupo 54">
            <a:extLst>
              <a:ext uri="{FF2B5EF4-FFF2-40B4-BE49-F238E27FC236}">
                <a16:creationId xmlns:a16="http://schemas.microsoft.com/office/drawing/2014/main" id="{8AA37605-1974-EC44-A4C9-E8FEF48EEDC1}"/>
              </a:ext>
            </a:extLst>
          </p:cNvPr>
          <p:cNvGrpSpPr/>
          <p:nvPr/>
        </p:nvGrpSpPr>
        <p:grpSpPr>
          <a:xfrm>
            <a:off x="843560" y="956757"/>
            <a:ext cx="7687880" cy="2114380"/>
            <a:chOff x="843560" y="1363194"/>
            <a:chExt cx="7687880" cy="2630274"/>
          </a:xfrm>
        </p:grpSpPr>
        <p:sp>
          <p:nvSpPr>
            <p:cNvPr id="56" name="Globo: línea sin borde 9">
              <a:extLst>
                <a:ext uri="{FF2B5EF4-FFF2-40B4-BE49-F238E27FC236}">
                  <a16:creationId xmlns:a16="http://schemas.microsoft.com/office/drawing/2014/main" id="{2E491BE8-C941-4C4A-9F39-544F20CAADC9}"/>
                </a:ext>
              </a:extLst>
            </p:cNvPr>
            <p:cNvSpPr/>
            <p:nvPr/>
          </p:nvSpPr>
          <p:spPr>
            <a:xfrm>
              <a:off x="1018427" y="1363194"/>
              <a:ext cx="7513013" cy="2630274"/>
            </a:xfrm>
            <a:prstGeom prst="callout1">
              <a:avLst>
                <a:gd name="adj1" fmla="val 100058"/>
                <a:gd name="adj2" fmla="val 5514"/>
                <a:gd name="adj3" fmla="val 99714"/>
                <a:gd name="adj4" fmla="val 99935"/>
              </a:avLst>
            </a:prstGeom>
            <a:noFill/>
            <a:ln w="12700">
              <a:noFill/>
            </a:ln>
            <a:effectLst/>
          </p:spPr>
          <p:style>
            <a:lnRef idx="1">
              <a:schemeClr val="accent1"/>
            </a:lnRef>
            <a:fillRef idx="3">
              <a:schemeClr val="accent1"/>
            </a:fillRef>
            <a:effectRef idx="2">
              <a:schemeClr val="accent1"/>
            </a:effectRef>
            <a:fontRef idx="minor">
              <a:schemeClr val="lt1"/>
            </a:fontRef>
          </p:style>
          <p:txBody>
            <a:bodyPr wrap="square" lIns="288000" tIns="108000" rIns="144000" bIns="252000" rtlCol="0" anchor="t" anchorCtr="0">
              <a:spAutoFit/>
            </a:bodyPr>
            <a:lstStyle/>
            <a:p>
              <a:pPr marL="90170" lvl="1" indent="3175">
                <a:lnSpc>
                  <a:spcPct val="120000"/>
                </a:lnSpc>
                <a:spcBef>
                  <a:spcPts val="0"/>
                </a:spcBef>
                <a:spcAft>
                  <a:spcPts val="300"/>
                </a:spcAft>
                <a:tabLst>
                  <a:tab pos="457200" algn="l"/>
                  <a:tab pos="2511425" algn="l"/>
                </a:tabLst>
                <a:defRPr/>
              </a:pPr>
              <a:r>
                <a:rPr lang="es-ES" sz="1200" b="1" noProof="1">
                  <a:solidFill>
                    <a:srgbClr val="6DC6A5"/>
                  </a:solidFill>
                  <a:latin typeface="Museo Slab 700"/>
                </a:rPr>
                <a:t>ESG performance by different banks varies hugely in Q4</a:t>
              </a:r>
            </a:p>
            <a:p>
              <a:pPr marL="301625" lvl="2" indent="-171450" eaLnBrk="1" fontAlgn="auto" hangingPunct="1">
                <a:lnSpc>
                  <a:spcPct val="120000"/>
                </a:lnSpc>
                <a:spcBef>
                  <a:spcPts val="0"/>
                </a:spcBef>
                <a:spcAft>
                  <a:spcPts val="300"/>
                </a:spcAft>
                <a:buClr>
                  <a:srgbClr val="81CFD4"/>
                </a:buClr>
                <a:buSzPct val="103000"/>
                <a:buFont typeface="Courier New" panose="02070309020205020404" pitchFamily="49" charset="0"/>
                <a:buChar char="o"/>
                <a:tabLst>
                  <a:tab pos="6342063" algn="l"/>
                </a:tabLst>
                <a:defRPr/>
              </a:pPr>
              <a:r>
                <a:rPr lang="en-US" sz="750" dirty="0">
                  <a:solidFill>
                    <a:schemeClr val="tx1">
                      <a:lumMod val="95000"/>
                      <a:lumOff val="5000"/>
                    </a:schemeClr>
                  </a:solidFill>
                  <a:latin typeface="Museo Sans 300" panose="02000000000000000000" pitchFamily="50" charset="0"/>
                </a:rPr>
                <a:t>Individual bank ESG scores range from a high of </a:t>
              </a:r>
              <a:r>
                <a:rPr lang="en-US" sz="750" b="1" dirty="0">
                  <a:solidFill>
                    <a:srgbClr val="6DC6A5"/>
                  </a:solidFill>
                  <a:latin typeface="Museo Sans 300" panose="02000000000000000000" pitchFamily="50" charset="0"/>
                </a:rPr>
                <a:t>+58 </a:t>
              </a:r>
              <a:r>
                <a:rPr lang="en-US" sz="750" dirty="0">
                  <a:solidFill>
                    <a:schemeClr val="tx1">
                      <a:lumMod val="95000"/>
                      <a:lumOff val="5000"/>
                    </a:schemeClr>
                  </a:solidFill>
                  <a:latin typeface="Museo Sans 300" panose="02000000000000000000" pitchFamily="50" charset="0"/>
                </a:rPr>
                <a:t>(Fifth Third Bank) to a low of </a:t>
              </a:r>
              <a:r>
                <a:rPr lang="en-US" sz="750" b="1" dirty="0">
                  <a:solidFill>
                    <a:srgbClr val="FF0000"/>
                  </a:solidFill>
                  <a:latin typeface="Museo Sans 300" panose="02000000000000000000" pitchFamily="50" charset="0"/>
                </a:rPr>
                <a:t>-61 </a:t>
              </a:r>
              <a:r>
                <a:rPr lang="en-US" sz="750" dirty="0">
                  <a:solidFill>
                    <a:schemeClr val="tx1">
                      <a:lumMod val="95000"/>
                      <a:lumOff val="5000"/>
                    </a:schemeClr>
                  </a:solidFill>
                  <a:latin typeface="Museo Sans 300" panose="02000000000000000000" pitchFamily="50" charset="0"/>
                </a:rPr>
                <a:t>(Citi). Fifth Third ranks first, with positive material impact driven by its efforts regarding </a:t>
              </a:r>
              <a:r>
                <a:rPr lang="en-US" sz="750" i="1" dirty="0">
                  <a:solidFill>
                    <a:schemeClr val="tx1">
                      <a:lumMod val="95000"/>
                      <a:lumOff val="5000"/>
                    </a:schemeClr>
                  </a:solidFill>
                  <a:latin typeface="Museo Sans 300" panose="02000000000000000000" pitchFamily="50" charset="0"/>
                </a:rPr>
                <a:t>Financial Inclusion &amp; Capacity Building</a:t>
              </a:r>
              <a:r>
                <a:rPr lang="en-US" sz="750" dirty="0">
                  <a:solidFill>
                    <a:schemeClr val="tx1">
                      <a:lumMod val="95000"/>
                      <a:lumOff val="5000"/>
                    </a:schemeClr>
                  </a:solidFill>
                  <a:latin typeface="Museo Sans 300" panose="02000000000000000000" pitchFamily="50" charset="0"/>
                </a:rPr>
                <a:t>, and through the </a:t>
              </a:r>
              <a:r>
                <a:rPr lang="en-GB" sz="750" i="1" dirty="0">
                  <a:solidFill>
                    <a:schemeClr val="tx1">
                      <a:lumMod val="95000"/>
                      <a:lumOff val="5000"/>
                    </a:schemeClr>
                  </a:solidFill>
                  <a:latin typeface="Museo Sans 300" panose="02000000000000000000" pitchFamily="50" charset="0"/>
                </a:rPr>
                <a:t>Incorporation of ESG Factors in Credit Analysis</a:t>
              </a:r>
              <a:r>
                <a:rPr lang="en-US" sz="750" dirty="0">
                  <a:solidFill>
                    <a:schemeClr val="tx1">
                      <a:lumMod val="95000"/>
                      <a:lumOff val="5000"/>
                    </a:schemeClr>
                  </a:solidFill>
                  <a:latin typeface="Museo Sans 300" panose="02000000000000000000" pitchFamily="50" charset="0"/>
                </a:rPr>
                <a:t>. Key initiatives include Fifth Third announcing </a:t>
              </a:r>
              <a:r>
                <a:rPr lang="en-GB" sz="750" dirty="0">
                  <a:solidFill>
                    <a:schemeClr val="tx1">
                      <a:lumMod val="95000"/>
                      <a:lumOff val="5000"/>
                    </a:schemeClr>
                  </a:solidFill>
                  <a:latin typeface="Museo Sans 300" panose="02000000000000000000" pitchFamily="50" charset="0"/>
                </a:rPr>
                <a:t>the launch of the Greater Cincinnati COVID-19 Small Business Response and Recovery Initiative, the beginnings of a strategic relationship with Health </a:t>
              </a:r>
              <a:r>
                <a:rPr lang="en-GB" sz="750" dirty="0" err="1">
                  <a:solidFill>
                    <a:schemeClr val="tx1">
                      <a:lumMod val="95000"/>
                      <a:lumOff val="5000"/>
                    </a:schemeClr>
                  </a:solidFill>
                  <a:latin typeface="Museo Sans 300" panose="02000000000000000000" pitchFamily="50" charset="0"/>
                </a:rPr>
                <a:t>iPASS</a:t>
              </a:r>
              <a:r>
                <a:rPr lang="en-GB" sz="750" dirty="0">
                  <a:solidFill>
                    <a:schemeClr val="tx1">
                      <a:lumMod val="95000"/>
                      <a:lumOff val="5000"/>
                    </a:schemeClr>
                  </a:solidFill>
                  <a:latin typeface="Museo Sans 300" panose="02000000000000000000" pitchFamily="50" charset="0"/>
                </a:rPr>
                <a:t> and the bank being included in the fourth annual Diversity Best Practices Inclusion Index. </a:t>
              </a:r>
              <a:endParaRPr kumimoji="0" lang="en-US" sz="750" b="0" i="0" u="none" strike="noStrike" kern="1200" cap="none" spc="0" normalizeH="0" baseline="0" noProof="0" dirty="0">
                <a:ln>
                  <a:noFill/>
                </a:ln>
                <a:solidFill>
                  <a:schemeClr val="tx1">
                    <a:lumMod val="95000"/>
                    <a:lumOff val="5000"/>
                  </a:schemeClr>
                </a:solidFill>
                <a:effectLst/>
                <a:uLnTx/>
                <a:uFillTx/>
                <a:latin typeface="Museo Sans 300" panose="02000000000000000000" pitchFamily="50" charset="0"/>
                <a:ea typeface="+mn-ea"/>
                <a:cs typeface="+mn-cs"/>
              </a:endParaRPr>
            </a:p>
            <a:p>
              <a:pPr marL="301625" lvl="2" indent="-171450" eaLnBrk="1" fontAlgn="auto" hangingPunct="1">
                <a:lnSpc>
                  <a:spcPct val="120000"/>
                </a:lnSpc>
                <a:spcBef>
                  <a:spcPts val="0"/>
                </a:spcBef>
                <a:spcAft>
                  <a:spcPts val="300"/>
                </a:spcAft>
                <a:buClr>
                  <a:srgbClr val="81CFD4"/>
                </a:buClr>
                <a:buSzPct val="103000"/>
                <a:buFont typeface="Courier New" panose="02070309020205020404" pitchFamily="49" charset="0"/>
                <a:buChar char="o"/>
                <a:defRPr/>
              </a:pPr>
              <a:r>
                <a:rPr lang="en-US" sz="750" dirty="0">
                  <a:solidFill>
                    <a:schemeClr val="tx1">
                      <a:lumMod val="95000"/>
                      <a:lumOff val="5000"/>
                    </a:schemeClr>
                  </a:solidFill>
                  <a:latin typeface="Museo Sans 300" panose="02000000000000000000" pitchFamily="50" charset="0"/>
                </a:rPr>
                <a:t>Other strong performers include TD Bank, Ally Financial, JPMorgan Chase and BofA, with all of these banks seeing positive materiality from their community grants, work in marginalized communities and small business recovery efforts. TD Bank’s ESG score is also boosted as it is n</a:t>
              </a:r>
              <a:r>
                <a:rPr lang="en-GB" sz="750" dirty="0" err="1">
                  <a:solidFill>
                    <a:schemeClr val="tx1">
                      <a:lumMod val="95000"/>
                      <a:lumOff val="5000"/>
                    </a:schemeClr>
                  </a:solidFill>
                  <a:latin typeface="Museo Sans 300" panose="02000000000000000000" pitchFamily="50" charset="0"/>
                </a:rPr>
                <a:t>amed</a:t>
              </a:r>
              <a:r>
                <a:rPr lang="en-GB" sz="750" dirty="0">
                  <a:solidFill>
                    <a:schemeClr val="tx1">
                      <a:lumMod val="95000"/>
                      <a:lumOff val="5000"/>
                    </a:schemeClr>
                  </a:solidFill>
                  <a:latin typeface="Museo Sans 300" panose="02000000000000000000" pitchFamily="50" charset="0"/>
                </a:rPr>
                <a:t> to the Dow Jones Sustainability World Index for the seventh consecutive year.</a:t>
              </a:r>
              <a:endParaRPr lang="en-US" sz="750" dirty="0">
                <a:solidFill>
                  <a:schemeClr val="tx1">
                    <a:lumMod val="95000"/>
                    <a:lumOff val="5000"/>
                  </a:schemeClr>
                </a:solidFill>
                <a:latin typeface="Museo Sans 300" panose="02000000000000000000" pitchFamily="50" charset="0"/>
              </a:endParaRPr>
            </a:p>
            <a:p>
              <a:pPr marL="301625" lvl="2" indent="-171450" eaLnBrk="1" fontAlgn="auto" hangingPunct="1">
                <a:lnSpc>
                  <a:spcPct val="120000"/>
                </a:lnSpc>
                <a:spcBef>
                  <a:spcPts val="0"/>
                </a:spcBef>
                <a:spcAft>
                  <a:spcPts val="300"/>
                </a:spcAft>
                <a:buClr>
                  <a:srgbClr val="81CFD4"/>
                </a:buClr>
                <a:buSzPct val="103000"/>
                <a:buFont typeface="Courier New" panose="02070309020205020404" pitchFamily="49" charset="0"/>
                <a:buChar char="o"/>
                <a:defRPr/>
              </a:pPr>
              <a:r>
                <a:rPr kumimoji="0" lang="en-US" sz="750" b="0" i="0" u="none" strike="noStrike" kern="1200" cap="none" spc="0" normalizeH="0" baseline="0" noProof="0" dirty="0">
                  <a:ln>
                    <a:noFill/>
                  </a:ln>
                  <a:solidFill>
                    <a:schemeClr val="tx1">
                      <a:lumMod val="95000"/>
                      <a:lumOff val="5000"/>
                    </a:schemeClr>
                  </a:solidFill>
                  <a:effectLst/>
                  <a:uLnTx/>
                  <a:uFillTx/>
                  <a:latin typeface="Museo Sans 300" panose="02000000000000000000" pitchFamily="50" charset="0"/>
                  <a:ea typeface="+mn-ea"/>
                  <a:cs typeface="+mn-cs"/>
                </a:rPr>
                <a:t>Citi is </a:t>
              </a:r>
              <a:r>
                <a:rPr lang="en-US" sz="750" dirty="0">
                  <a:solidFill>
                    <a:schemeClr val="tx1">
                      <a:lumMod val="95000"/>
                      <a:lumOff val="5000"/>
                    </a:schemeClr>
                  </a:solidFill>
                  <a:latin typeface="Museo Sans 300" panose="02000000000000000000" pitchFamily="50" charset="0"/>
                </a:rPr>
                <a:t>bottom of the competitive set this quarter, dragged down by coverage of issues related to </a:t>
              </a:r>
              <a:r>
                <a:rPr lang="en-US" sz="750" i="1" dirty="0">
                  <a:solidFill>
                    <a:schemeClr val="tx1">
                      <a:lumMod val="95000"/>
                      <a:lumOff val="5000"/>
                    </a:schemeClr>
                  </a:solidFill>
                  <a:latin typeface="Museo Sans 300" panose="02000000000000000000" pitchFamily="50" charset="0"/>
                </a:rPr>
                <a:t>Business Ethics and Data Security</a:t>
              </a:r>
              <a:r>
                <a:rPr lang="en-US" sz="750" dirty="0">
                  <a:solidFill>
                    <a:schemeClr val="tx1">
                      <a:lumMod val="95000"/>
                      <a:lumOff val="5000"/>
                    </a:schemeClr>
                  </a:solidFill>
                  <a:latin typeface="Museo Sans 300" panose="02000000000000000000" pitchFamily="50" charset="0"/>
                </a:rPr>
                <a:t>, in particular regulatory fines over “longstanding deficiencies” with </a:t>
              </a:r>
              <a:r>
                <a:rPr lang="en-GB" sz="750" dirty="0">
                  <a:solidFill>
                    <a:schemeClr val="tx1">
                      <a:lumMod val="95000"/>
                      <a:lumOff val="5000"/>
                    </a:schemeClr>
                  </a:solidFill>
                  <a:latin typeface="Museo Sans 300" panose="02000000000000000000" pitchFamily="50" charset="0"/>
                </a:rPr>
                <a:t>compliance risk management, data quality management and internal controls.</a:t>
              </a:r>
              <a:endParaRPr lang="en-US" sz="750" dirty="0">
                <a:solidFill>
                  <a:schemeClr val="tx1">
                    <a:lumMod val="95000"/>
                    <a:lumOff val="5000"/>
                  </a:schemeClr>
                </a:solidFill>
                <a:latin typeface="Museo Sans 300" panose="02000000000000000000" pitchFamily="50" charset="0"/>
              </a:endParaRPr>
            </a:p>
            <a:p>
              <a:pPr marL="301625" lvl="2" indent="-171450" eaLnBrk="1" fontAlgn="auto" hangingPunct="1">
                <a:lnSpc>
                  <a:spcPct val="120000"/>
                </a:lnSpc>
                <a:spcBef>
                  <a:spcPts val="0"/>
                </a:spcBef>
                <a:spcAft>
                  <a:spcPts val="300"/>
                </a:spcAft>
                <a:buClr>
                  <a:srgbClr val="81CFD4"/>
                </a:buClr>
                <a:buSzPct val="103000"/>
                <a:buFont typeface="Courier New" panose="02070309020205020404" pitchFamily="49" charset="0"/>
                <a:buChar char="o"/>
                <a:defRPr/>
              </a:pPr>
              <a:endParaRPr kumimoji="0" lang="en-US" sz="750" b="0" i="0" u="none" strike="noStrike" kern="1200" cap="none" spc="0" normalizeH="0" baseline="0" noProof="0" dirty="0">
                <a:ln>
                  <a:noFill/>
                </a:ln>
                <a:solidFill>
                  <a:schemeClr val="tx1">
                    <a:lumMod val="95000"/>
                    <a:lumOff val="5000"/>
                  </a:schemeClr>
                </a:solidFill>
                <a:effectLst/>
                <a:uLnTx/>
                <a:uFillTx/>
                <a:latin typeface="Museo Sans 300" panose="02000000000000000000" pitchFamily="50" charset="0"/>
                <a:ea typeface="+mn-ea"/>
                <a:cs typeface="+mn-cs"/>
              </a:endParaRPr>
            </a:p>
          </p:txBody>
        </p:sp>
        <p:sp>
          <p:nvSpPr>
            <p:cNvPr id="57" name="Rectángulo: esquinas superiores redondeadas 75">
              <a:extLst>
                <a:ext uri="{FF2B5EF4-FFF2-40B4-BE49-F238E27FC236}">
                  <a16:creationId xmlns:a16="http://schemas.microsoft.com/office/drawing/2014/main" id="{5731D3B8-AD9A-B749-808A-2351BA6CBBD5}"/>
                </a:ext>
              </a:extLst>
            </p:cNvPr>
            <p:cNvSpPr/>
            <p:nvPr/>
          </p:nvSpPr>
          <p:spPr>
            <a:xfrm>
              <a:off x="843560" y="1432857"/>
              <a:ext cx="412088" cy="488549"/>
            </a:xfrm>
            <a:prstGeom prst="round2SameRect">
              <a:avLst>
                <a:gd name="adj1" fmla="val 50000"/>
                <a:gd name="adj2" fmla="val 50000"/>
              </a:avLst>
            </a:prstGeom>
            <a:solidFill>
              <a:srgbClr val="6DC6A5"/>
            </a:solidFill>
            <a:ln w="38100">
              <a:noFill/>
            </a:ln>
            <a:effectLst>
              <a:outerShdw blurRad="114300" dist="127000" dir="2700000" sx="80000" sy="80000" algn="tl" rotWithShape="0">
                <a:prstClr val="black">
                  <a:alpha val="30000"/>
                </a:prstClr>
              </a:outerShdw>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nchorCtr="1"/>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Museo Slab 700" panose="02000000000000000000" pitchFamily="50" charset="0"/>
                  <a:ea typeface="+mn-ea"/>
                  <a:cs typeface="Museo Slab 300"/>
                </a:rPr>
                <a:t>1</a:t>
              </a:r>
              <a:r>
                <a:rPr kumimoji="0" lang="en-GB" sz="1200" b="0" i="0" u="none" strike="noStrike" kern="1200" cap="none" spc="0" normalizeH="0" baseline="30000" noProof="0">
                  <a:ln>
                    <a:noFill/>
                  </a:ln>
                  <a:solidFill>
                    <a:prstClr val="white"/>
                  </a:solidFill>
                  <a:effectLst/>
                  <a:uLnTx/>
                  <a:uFillTx/>
                  <a:latin typeface="Museo Slab 300"/>
                  <a:ea typeface="+mn-ea"/>
                  <a:cs typeface="Museo Slab 300"/>
                </a:rPr>
                <a:t>ST</a:t>
              </a:r>
              <a:endParaRPr kumimoji="0" lang="en-GB" sz="900" b="0" i="0" u="none" strike="noStrike" kern="1200" cap="none" spc="0" normalizeH="0" baseline="30000" noProof="0">
                <a:ln>
                  <a:noFill/>
                </a:ln>
                <a:solidFill>
                  <a:prstClr val="white"/>
                </a:solidFill>
                <a:effectLst/>
                <a:uLnTx/>
                <a:uFillTx/>
                <a:latin typeface="Museo Slab 300"/>
                <a:ea typeface="+mn-ea"/>
                <a:cs typeface="Museo Slab 300"/>
              </a:endParaRPr>
            </a:p>
          </p:txBody>
        </p:sp>
      </p:grpSp>
      <p:grpSp>
        <p:nvGrpSpPr>
          <p:cNvPr id="17" name="Grupo 45">
            <a:extLst>
              <a:ext uri="{FF2B5EF4-FFF2-40B4-BE49-F238E27FC236}">
                <a16:creationId xmlns:a16="http://schemas.microsoft.com/office/drawing/2014/main" id="{92CE5E10-BE85-7947-A03D-5F1323241A26}"/>
              </a:ext>
            </a:extLst>
          </p:cNvPr>
          <p:cNvGrpSpPr/>
          <p:nvPr/>
        </p:nvGrpSpPr>
        <p:grpSpPr>
          <a:xfrm>
            <a:off x="843560" y="2818139"/>
            <a:ext cx="7767780" cy="1798909"/>
            <a:chOff x="843560" y="1348671"/>
            <a:chExt cx="7767780" cy="1798909"/>
          </a:xfrm>
        </p:grpSpPr>
        <p:sp>
          <p:nvSpPr>
            <p:cNvPr id="18" name="Globo: línea sin borde 46">
              <a:extLst>
                <a:ext uri="{FF2B5EF4-FFF2-40B4-BE49-F238E27FC236}">
                  <a16:creationId xmlns:a16="http://schemas.microsoft.com/office/drawing/2014/main" id="{56CBCB4C-5E59-AA47-B698-60FBCE52210C}"/>
                </a:ext>
              </a:extLst>
            </p:cNvPr>
            <p:cNvSpPr/>
            <p:nvPr/>
          </p:nvSpPr>
          <p:spPr>
            <a:xfrm>
              <a:off x="1018428" y="1348671"/>
              <a:ext cx="7592912" cy="1798909"/>
            </a:xfrm>
            <a:prstGeom prst="callout1">
              <a:avLst>
                <a:gd name="adj1" fmla="val 100058"/>
                <a:gd name="adj2" fmla="val 5514"/>
                <a:gd name="adj3" fmla="val 99714"/>
                <a:gd name="adj4" fmla="val 99935"/>
              </a:avLst>
            </a:prstGeom>
            <a:noFill/>
            <a:ln w="12700">
              <a:noFill/>
            </a:ln>
            <a:effectLst/>
          </p:spPr>
          <p:style>
            <a:lnRef idx="1">
              <a:schemeClr val="accent1"/>
            </a:lnRef>
            <a:fillRef idx="3">
              <a:schemeClr val="accent1"/>
            </a:fillRef>
            <a:effectRef idx="2">
              <a:schemeClr val="accent1"/>
            </a:effectRef>
            <a:fontRef idx="minor">
              <a:schemeClr val="lt1"/>
            </a:fontRef>
          </p:style>
          <p:txBody>
            <a:bodyPr wrap="square" lIns="288000" tIns="108000" rIns="144000" bIns="252000" rtlCol="0" anchor="t" anchorCtr="0">
              <a:spAutoFit/>
            </a:bodyPr>
            <a:lstStyle/>
            <a:p>
              <a:pPr marL="90488" lvl="1" indent="3175" eaLnBrk="1" fontAlgn="auto" hangingPunct="1">
                <a:lnSpc>
                  <a:spcPct val="120000"/>
                </a:lnSpc>
                <a:spcBef>
                  <a:spcPts val="0"/>
                </a:spcBef>
                <a:spcAft>
                  <a:spcPts val="300"/>
                </a:spcAft>
                <a:buClr>
                  <a:srgbClr val="70BFBB"/>
                </a:buClr>
                <a:buSzPct val="100000"/>
                <a:tabLst>
                  <a:tab pos="457200" algn="l"/>
                  <a:tab pos="2511425" algn="l"/>
                </a:tabLst>
              </a:pPr>
              <a:r>
                <a:rPr lang="en-GB" sz="1200" b="1" noProof="1">
                  <a:solidFill>
                    <a:srgbClr val="6DC6A5"/>
                  </a:solidFill>
                  <a:latin typeface="Museo Slab 700" panose="02000000000000000000" pitchFamily="50" charset="0"/>
                  <a:cs typeface="Museo Slab 300"/>
                </a:rPr>
                <a:t>Two ESG factors drive positive impact for the sector</a:t>
              </a:r>
            </a:p>
            <a:p>
              <a:pPr marL="301625" lvl="2" indent="-171450" eaLnBrk="1" fontAlgn="auto" hangingPunct="1">
                <a:lnSpc>
                  <a:spcPct val="120000"/>
                </a:lnSpc>
                <a:spcBef>
                  <a:spcPts val="0"/>
                </a:spcBef>
                <a:spcAft>
                  <a:spcPts val="300"/>
                </a:spcAft>
                <a:buClr>
                  <a:srgbClr val="4EE1C0"/>
                </a:buClr>
                <a:buSzPct val="103000"/>
                <a:buFont typeface="Courier New" panose="02070309020205020404" pitchFamily="49" charset="0"/>
                <a:buChar char="o"/>
              </a:pPr>
              <a:r>
                <a:rPr lang="en-GB" sz="750" i="1" dirty="0">
                  <a:solidFill>
                    <a:schemeClr val="tx1">
                      <a:lumMod val="95000"/>
                      <a:lumOff val="5000"/>
                    </a:schemeClr>
                  </a:solidFill>
                  <a:latin typeface="Museo Sans 300" panose="02000000000000000000" pitchFamily="50" charset="0"/>
                </a:rPr>
                <a:t>Incorporation of ESG Factors in Credit Analysis </a:t>
              </a:r>
              <a:r>
                <a:rPr lang="en-GB" sz="750" dirty="0">
                  <a:solidFill>
                    <a:schemeClr val="tx1">
                      <a:lumMod val="95000"/>
                      <a:lumOff val="5000"/>
                    </a:schemeClr>
                  </a:solidFill>
                  <a:latin typeface="Museo Sans 300" panose="02000000000000000000" pitchFamily="50" charset="0"/>
                </a:rPr>
                <a:t>and </a:t>
              </a:r>
              <a:r>
                <a:rPr lang="en-GB" sz="750" i="1" dirty="0">
                  <a:solidFill>
                    <a:schemeClr val="tx1">
                      <a:lumMod val="95000"/>
                      <a:lumOff val="5000"/>
                    </a:schemeClr>
                  </a:solidFill>
                  <a:latin typeface="Museo Sans 300" panose="02000000000000000000" pitchFamily="50" charset="0"/>
                </a:rPr>
                <a:t>Financial Inclusion &amp; Capacity Building </a:t>
              </a:r>
              <a:r>
                <a:rPr lang="en-GB" sz="750" dirty="0">
                  <a:solidFill>
                    <a:schemeClr val="tx1">
                      <a:lumMod val="95000"/>
                      <a:lumOff val="5000"/>
                    </a:schemeClr>
                  </a:solidFill>
                  <a:latin typeface="Museo Sans 300" panose="02000000000000000000" pitchFamily="50" charset="0"/>
                </a:rPr>
                <a:t>are the two factors driving the most positive ESG impact for the sector, with scores of </a:t>
              </a:r>
              <a:r>
                <a:rPr lang="en-GB" sz="750" b="1" dirty="0">
                  <a:solidFill>
                    <a:srgbClr val="6DC6A5"/>
                  </a:solidFill>
                  <a:latin typeface="Museo Sans 300" panose="02000000000000000000" pitchFamily="50" charset="0"/>
                </a:rPr>
                <a:t>+31% </a:t>
              </a:r>
              <a:r>
                <a:rPr lang="en-GB" sz="750" dirty="0">
                  <a:solidFill>
                    <a:schemeClr val="tx1">
                      <a:lumMod val="95000"/>
                      <a:lumOff val="5000"/>
                    </a:schemeClr>
                  </a:solidFill>
                  <a:latin typeface="Museo Sans 300" panose="02000000000000000000" pitchFamily="50" charset="0"/>
                </a:rPr>
                <a:t>and </a:t>
              </a:r>
              <a:r>
                <a:rPr lang="en-GB" sz="750" b="1" dirty="0">
                  <a:solidFill>
                    <a:srgbClr val="6DC6A5"/>
                  </a:solidFill>
                  <a:latin typeface="Museo Sans 300" panose="02000000000000000000" pitchFamily="50" charset="0"/>
                </a:rPr>
                <a:t>+30% </a:t>
              </a:r>
              <a:r>
                <a:rPr lang="en-GB" sz="750" dirty="0">
                  <a:solidFill>
                    <a:schemeClr val="tx1">
                      <a:lumMod val="95000"/>
                      <a:lumOff val="5000"/>
                    </a:schemeClr>
                  </a:solidFill>
                  <a:latin typeface="Museo Sans 300" panose="02000000000000000000" pitchFamily="50" charset="0"/>
                </a:rPr>
                <a:t>respectively.</a:t>
              </a:r>
            </a:p>
            <a:p>
              <a:pPr marL="301625" lvl="2" indent="-171450" eaLnBrk="1" fontAlgn="auto" hangingPunct="1">
                <a:lnSpc>
                  <a:spcPct val="120000"/>
                </a:lnSpc>
                <a:spcBef>
                  <a:spcPts val="0"/>
                </a:spcBef>
                <a:spcAft>
                  <a:spcPts val="300"/>
                </a:spcAft>
                <a:buClr>
                  <a:srgbClr val="4EE1C0"/>
                </a:buClr>
                <a:buSzPct val="103000"/>
                <a:buFont typeface="Courier New" panose="02070309020205020404" pitchFamily="49" charset="0"/>
                <a:buChar char="o"/>
              </a:pPr>
              <a:r>
                <a:rPr lang="en-GB" sz="750" dirty="0">
                  <a:solidFill>
                    <a:schemeClr val="tx1">
                      <a:lumMod val="95000"/>
                      <a:lumOff val="5000"/>
                    </a:schemeClr>
                  </a:solidFill>
                  <a:latin typeface="Museo Sans 300" panose="02000000000000000000" pitchFamily="50" charset="0"/>
                </a:rPr>
                <a:t>These issues overlap: where banks are investing in local communities, they often also derive positive material impact from their engagement with underserved customers in those same areas. This is particularly the case with minority-group initiatives, such as JPMorgan Chase’s announcement of a $30bn initiative to “advance racial equity” via loans and investments in Black and Latinx communities. </a:t>
              </a:r>
            </a:p>
            <a:p>
              <a:pPr marL="301625" lvl="2" indent="-171450" eaLnBrk="1" fontAlgn="auto" hangingPunct="1">
                <a:lnSpc>
                  <a:spcPct val="120000"/>
                </a:lnSpc>
                <a:spcBef>
                  <a:spcPts val="0"/>
                </a:spcBef>
                <a:spcAft>
                  <a:spcPts val="300"/>
                </a:spcAft>
                <a:buClr>
                  <a:srgbClr val="4EE1C0"/>
                </a:buClr>
                <a:buSzPct val="103000"/>
                <a:buFont typeface="Courier New" panose="02070309020205020404" pitchFamily="49" charset="0"/>
                <a:buChar char="o"/>
              </a:pPr>
              <a:r>
                <a:rPr lang="en-GB" sz="750" dirty="0">
                  <a:solidFill>
                    <a:schemeClr val="tx1">
                      <a:lumMod val="95000"/>
                      <a:lumOff val="5000"/>
                    </a:schemeClr>
                  </a:solidFill>
                  <a:latin typeface="Museo Sans 300" panose="02000000000000000000" pitchFamily="50" charset="0"/>
                </a:rPr>
                <a:t>Although </a:t>
              </a:r>
              <a:r>
                <a:rPr lang="en-GB" sz="750" i="1" dirty="0">
                  <a:solidFill>
                    <a:schemeClr val="tx1">
                      <a:lumMod val="95000"/>
                      <a:lumOff val="5000"/>
                    </a:schemeClr>
                  </a:solidFill>
                  <a:latin typeface="Museo Sans 300" panose="02000000000000000000" pitchFamily="50" charset="0"/>
                </a:rPr>
                <a:t>Systemic Risk Management </a:t>
              </a:r>
              <a:r>
                <a:rPr lang="en-GB" sz="750" dirty="0">
                  <a:solidFill>
                    <a:schemeClr val="tx1">
                      <a:lumMod val="95000"/>
                      <a:lumOff val="5000"/>
                    </a:schemeClr>
                  </a:solidFill>
                  <a:latin typeface="Museo Sans 300" panose="02000000000000000000" pitchFamily="50" charset="0"/>
                </a:rPr>
                <a:t>has an average degree of visibility in media coverage, it sees a neutral materiality score. While systemic risk is widely discussed - with commentators showing concern about the impact of the COVID-19 pandemic on the financial sector - banks state that loan losses are broadly lower than expected. </a:t>
              </a:r>
            </a:p>
          </p:txBody>
        </p:sp>
        <p:sp>
          <p:nvSpPr>
            <p:cNvPr id="19" name="Elipse 47">
              <a:extLst>
                <a:ext uri="{FF2B5EF4-FFF2-40B4-BE49-F238E27FC236}">
                  <a16:creationId xmlns:a16="http://schemas.microsoft.com/office/drawing/2014/main" id="{5AF18CB7-A645-4648-AF6F-D5B9ED600AA5}"/>
                </a:ext>
              </a:extLst>
            </p:cNvPr>
            <p:cNvSpPr/>
            <p:nvPr/>
          </p:nvSpPr>
          <p:spPr>
            <a:xfrm>
              <a:off x="843560" y="1491401"/>
              <a:ext cx="432000" cy="432000"/>
            </a:xfrm>
            <a:prstGeom prst="ellipse">
              <a:avLst/>
            </a:prstGeom>
            <a:solidFill>
              <a:srgbClr val="6DC6A5"/>
            </a:solidFill>
            <a:ln w="38100">
              <a:noFill/>
            </a:ln>
            <a:effectLst>
              <a:outerShdw blurRad="114300" dist="127000" dir="2700000" sx="80000" sy="80000" algn="tl" rotWithShape="0">
                <a:prstClr val="black">
                  <a:alpha val="16000"/>
                </a:prstClr>
              </a:outerShdw>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nchorCtr="1"/>
            <a:lstStyle/>
            <a:p>
              <a:pPr algn="ctr"/>
              <a:r>
                <a:rPr lang="en-GB" sz="1600" noProof="1">
                  <a:solidFill>
                    <a:prstClr val="white"/>
                  </a:solidFill>
                  <a:latin typeface="Museo Slab 700" panose="02000000000000000000" pitchFamily="50" charset="0"/>
                  <a:cs typeface="Museo Slab 300"/>
                </a:rPr>
                <a:t>2</a:t>
              </a:r>
              <a:r>
                <a:rPr lang="en-GB" sz="1100" baseline="30000" noProof="1">
                  <a:solidFill>
                    <a:prstClr val="white"/>
                  </a:solidFill>
                  <a:latin typeface="Museo Slab 300"/>
                  <a:cs typeface="Museo Slab 300"/>
                </a:rPr>
                <a:t>ND</a:t>
              </a:r>
              <a:endParaRPr lang="en-GB" sz="800" dirty="0">
                <a:solidFill>
                  <a:schemeClr val="tx1">
                    <a:lumMod val="75000"/>
                    <a:lumOff val="25000"/>
                  </a:schemeClr>
                </a:solidFill>
                <a:latin typeface="Museo Slab 700"/>
                <a:cs typeface="Museo Slab 700"/>
              </a:endParaRPr>
            </a:p>
          </p:txBody>
        </p:sp>
      </p:grpSp>
    </p:spTree>
    <p:extLst>
      <p:ext uri="{BB962C8B-B14F-4D97-AF65-F5344CB8AC3E}">
        <p14:creationId xmlns:p14="http://schemas.microsoft.com/office/powerpoint/2010/main" val="26528768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a:extLst>
              <a:ext uri="{FF2B5EF4-FFF2-40B4-BE49-F238E27FC236}">
                <a16:creationId xmlns:a16="http://schemas.microsoft.com/office/drawing/2014/main" id="{D82D5BDF-C589-448D-98B7-C6D98DED8E5F}"/>
              </a:ext>
            </a:extLst>
          </p:cNvPr>
          <p:cNvSpPr>
            <a:spLocks noGrp="1"/>
          </p:cNvSpPr>
          <p:nvPr>
            <p:ph type="title"/>
          </p:nvPr>
        </p:nvSpPr>
        <p:spPr>
          <a:prstGeom prst="rect">
            <a:avLst/>
          </a:prstGeom>
        </p:spPr>
        <p:txBody>
          <a:bodyPr vert="horz" wrap="none" lIns="0" tIns="45720" rIns="91440" bIns="45720" anchor="t">
            <a:noAutofit/>
          </a:bodyPr>
          <a:lstStyle/>
          <a:p>
            <a:pPr fontAlgn="auto">
              <a:spcAft>
                <a:spcPts val="0"/>
              </a:spcAft>
              <a:defRPr/>
            </a:pPr>
            <a:r>
              <a:rPr lang="en-US" sz="1400" dirty="0">
                <a:latin typeface="Museo Slab 700"/>
              </a:rPr>
              <a:t>ESG-driven investment </a:t>
            </a:r>
            <a:r>
              <a:rPr lang="en-US" sz="1400" dirty="0">
                <a:solidFill>
                  <a:srgbClr val="73C6A7"/>
                </a:solidFill>
                <a:latin typeface="Museo Slab 700"/>
              </a:rPr>
              <a:t>is </a:t>
            </a:r>
            <a:r>
              <a:rPr lang="en-GB" sz="1400" dirty="0">
                <a:solidFill>
                  <a:srgbClr val="73C6A7"/>
                </a:solidFill>
                <a:latin typeface="Museo Slab 700"/>
              </a:rPr>
              <a:t>the top material driver for</a:t>
            </a:r>
            <a:r>
              <a:rPr lang="en-GB" sz="1400" dirty="0">
                <a:latin typeface="Museo Slab 700"/>
              </a:rPr>
              <a:t> US banks’ ESG scores.</a:t>
            </a:r>
            <a:endParaRPr lang="en-GB" sz="1400" dirty="0">
              <a:solidFill>
                <a:srgbClr val="73C6A7"/>
              </a:solidFill>
            </a:endParaRPr>
          </a:p>
        </p:txBody>
      </p:sp>
      <p:sp>
        <p:nvSpPr>
          <p:cNvPr id="3" name="Marcador de texto 2">
            <a:extLst>
              <a:ext uri="{FF2B5EF4-FFF2-40B4-BE49-F238E27FC236}">
                <a16:creationId xmlns:a16="http://schemas.microsoft.com/office/drawing/2014/main" id="{01292B69-CB56-4FA1-8785-8F6CED4F1BDE}"/>
              </a:ext>
            </a:extLst>
          </p:cNvPr>
          <p:cNvSpPr>
            <a:spLocks noGrp="1"/>
          </p:cNvSpPr>
          <p:nvPr>
            <p:ph type="body" sz="quarter" idx="10"/>
          </p:nvPr>
        </p:nvSpPr>
        <p:spPr>
          <a:xfrm>
            <a:off x="1005674" y="452853"/>
            <a:ext cx="7013575" cy="207183"/>
          </a:xfrm>
        </p:spPr>
        <p:txBody>
          <a:bodyPr rtlCol="0">
            <a:normAutofit/>
          </a:bodyPr>
          <a:lstStyle/>
          <a:p>
            <a:pPr fontAlgn="auto">
              <a:defRPr/>
            </a:pPr>
            <a:r>
              <a:rPr lang="en-GB" sz="800" dirty="0">
                <a:solidFill>
                  <a:schemeClr val="tx2">
                    <a:lumMod val="50000"/>
                  </a:schemeClr>
                </a:solidFill>
              </a:rPr>
              <a:t>Materiality Index</a:t>
            </a:r>
            <a:r>
              <a:rPr lang="en-GB" sz="800" baseline="30000" dirty="0">
                <a:solidFill>
                  <a:schemeClr val="tx2">
                    <a:lumMod val="50000"/>
                  </a:schemeClr>
                </a:solidFill>
              </a:rPr>
              <a:t>*</a:t>
            </a:r>
          </a:p>
          <a:p>
            <a:pPr fontAlgn="auto">
              <a:buFont typeface="Wingdings" charset="2"/>
              <a:buNone/>
              <a:defRPr/>
            </a:pPr>
            <a:endParaRPr lang="en-GB" dirty="0"/>
          </a:p>
        </p:txBody>
      </p:sp>
      <p:sp>
        <p:nvSpPr>
          <p:cNvPr id="18436" name="CuadroTexto 18">
            <a:extLst>
              <a:ext uri="{FF2B5EF4-FFF2-40B4-BE49-F238E27FC236}">
                <a16:creationId xmlns:a16="http://schemas.microsoft.com/office/drawing/2014/main" id="{661F248A-F1C0-494F-8A45-166EBAACE747}"/>
              </a:ext>
            </a:extLst>
          </p:cNvPr>
          <p:cNvSpPr txBox="1">
            <a:spLocks noChangeArrowheads="1"/>
          </p:cNvSpPr>
          <p:nvPr/>
        </p:nvSpPr>
        <p:spPr bwMode="auto">
          <a:xfrm>
            <a:off x="-825500" y="754063"/>
            <a:ext cx="1841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pPr eaLnBrk="1" hangingPunct="1"/>
            <a:endParaRPr lang="es-ES" altLang="es-ES"/>
          </a:p>
        </p:txBody>
      </p:sp>
      <p:sp>
        <p:nvSpPr>
          <p:cNvPr id="18438" name="CuadroTexto 1">
            <a:extLst>
              <a:ext uri="{FF2B5EF4-FFF2-40B4-BE49-F238E27FC236}">
                <a16:creationId xmlns:a16="http://schemas.microsoft.com/office/drawing/2014/main" id="{3D8D53D4-5DFC-4160-BEBA-CC1F904EAB3B}"/>
              </a:ext>
            </a:extLst>
          </p:cNvPr>
          <p:cNvSpPr txBox="1">
            <a:spLocks noChangeArrowheads="1"/>
          </p:cNvSpPr>
          <p:nvPr/>
        </p:nvSpPr>
        <p:spPr bwMode="auto">
          <a:xfrm>
            <a:off x="-1177925" y="3636963"/>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pPr eaLnBrk="1" hangingPunct="1"/>
            <a:endParaRPr lang="es-ES" altLang="es-ES"/>
          </a:p>
        </p:txBody>
      </p:sp>
      <p:sp>
        <p:nvSpPr>
          <p:cNvPr id="15" name="Slide Number Placeholder 5">
            <a:extLst>
              <a:ext uri="{FF2B5EF4-FFF2-40B4-BE49-F238E27FC236}">
                <a16:creationId xmlns:a16="http://schemas.microsoft.com/office/drawing/2014/main" id="{42D6246C-ECD4-4299-9981-0222BA6C8A36}"/>
              </a:ext>
            </a:extLst>
          </p:cNvPr>
          <p:cNvSpPr txBox="1">
            <a:spLocks/>
          </p:cNvSpPr>
          <p:nvPr/>
        </p:nvSpPr>
        <p:spPr>
          <a:xfrm>
            <a:off x="7237872" y="6597886"/>
            <a:ext cx="1595120" cy="223651"/>
          </a:xfrm>
          <a:prstGeom prst="rect">
            <a:avLst/>
          </a:prstGeom>
        </p:spPr>
        <p:txBody>
          <a:bodyPr vert="horz" lIns="0" tIns="0" rIns="0" bIns="0" rtlCol="0" anchor="t"/>
          <a:lstStyle>
            <a:defPPr>
              <a:defRPr lang="en-US"/>
            </a:defPPr>
            <a:lvl1pPr algn="r" defTabSz="457200" rtl="0" eaLnBrk="0" fontAlgn="base" hangingPunct="0">
              <a:spcBef>
                <a:spcPct val="0"/>
              </a:spcBef>
              <a:spcAft>
                <a:spcPct val="0"/>
              </a:spcAft>
              <a:defRPr sz="800" kern="1200">
                <a:solidFill>
                  <a:srgbClr val="808285"/>
                </a:solidFill>
                <a:latin typeface="Arial"/>
                <a:ea typeface="+mn-ea"/>
                <a:cs typeface="Arial"/>
              </a:defRPr>
            </a:lvl1pPr>
            <a:lvl2pPr marL="4572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fld id="{A8ECAE99-5B54-C84F-A996-1B1D02230458}" type="slidenum">
              <a:rPr lang="en-US" smtClean="0"/>
              <a:pPr/>
              <a:t>3</a:t>
            </a:fld>
            <a:endParaRPr lang="en-US"/>
          </a:p>
        </p:txBody>
      </p:sp>
      <p:sp>
        <p:nvSpPr>
          <p:cNvPr id="4" name="TextBox 3">
            <a:extLst>
              <a:ext uri="{FF2B5EF4-FFF2-40B4-BE49-F238E27FC236}">
                <a16:creationId xmlns:a16="http://schemas.microsoft.com/office/drawing/2014/main" id="{AA9A15FB-1260-4253-8DD5-36CEEA634503}"/>
              </a:ext>
            </a:extLst>
          </p:cNvPr>
          <p:cNvSpPr txBox="1"/>
          <p:nvPr/>
        </p:nvSpPr>
        <p:spPr>
          <a:xfrm>
            <a:off x="1410663" y="6329776"/>
            <a:ext cx="7293324" cy="184666"/>
          </a:xfrm>
          <a:prstGeom prst="rect">
            <a:avLst/>
          </a:prstGeom>
          <a:solidFill>
            <a:srgbClr val="81CFD4">
              <a:alpha val="25000"/>
            </a:srgbClr>
          </a:solidFill>
        </p:spPr>
        <p:txBody>
          <a:bodyPr wrap="square" rtlCol="0">
            <a:spAutoFit/>
          </a:bodyPr>
          <a:lstStyle/>
          <a:p>
            <a:r>
              <a:rPr lang="en-GB" sz="600">
                <a:solidFill>
                  <a:srgbClr val="56675F"/>
                </a:solidFill>
                <a:latin typeface="Museo Sans 300" panose="02000000000000000000" pitchFamily="50" charset="0"/>
                <a:cs typeface="Arial"/>
              </a:rPr>
              <a:t>Period: Quarter 4 (October – December 2020) 	</a:t>
            </a:r>
          </a:p>
        </p:txBody>
      </p:sp>
      <p:sp>
        <p:nvSpPr>
          <p:cNvPr id="37" name="Marcador de texto 7">
            <a:extLst>
              <a:ext uri="{FF2B5EF4-FFF2-40B4-BE49-F238E27FC236}">
                <a16:creationId xmlns:a16="http://schemas.microsoft.com/office/drawing/2014/main" id="{AAF8009C-7BB5-41E2-8343-9A4402D1E7DC}"/>
              </a:ext>
            </a:extLst>
          </p:cNvPr>
          <p:cNvSpPr txBox="1">
            <a:spLocks/>
          </p:cNvSpPr>
          <p:nvPr/>
        </p:nvSpPr>
        <p:spPr>
          <a:xfrm rot="16200000">
            <a:off x="927348" y="2010394"/>
            <a:ext cx="1220124" cy="270240"/>
          </a:xfrm>
          <a:prstGeom prst="rect">
            <a:avLst/>
          </a:prstGeom>
        </p:spPr>
        <p:txBody>
          <a:bodyPr/>
          <a:lstStyle>
            <a:lvl1pPr marL="198000" indent="-198000" algn="l" defTabSz="457200" rtl="0" eaLnBrk="1" latinLnBrk="0" hangingPunct="1">
              <a:spcBef>
                <a:spcPct val="20000"/>
              </a:spcBef>
              <a:spcAft>
                <a:spcPts val="600"/>
              </a:spcAft>
              <a:buClr>
                <a:schemeClr val="accent1"/>
              </a:buClr>
              <a:buFont typeface="Wingdings" charset="2"/>
              <a:buChar char="§"/>
              <a:defRPr sz="1200" kern="1200">
                <a:solidFill>
                  <a:schemeClr val="tx2"/>
                </a:solidFill>
                <a:latin typeface="Arial"/>
                <a:ea typeface="+mn-ea"/>
                <a:cs typeface="Arial"/>
              </a:defRPr>
            </a:lvl1pPr>
            <a:lvl2pPr marL="742950" indent="-285750" algn="l" defTabSz="457200" rtl="0" eaLnBrk="1" latinLnBrk="0" hangingPunct="1">
              <a:spcBef>
                <a:spcPct val="20000"/>
              </a:spcBef>
              <a:spcAft>
                <a:spcPts val="600"/>
              </a:spcAft>
              <a:buClr>
                <a:schemeClr val="accent1"/>
              </a:buClr>
              <a:buFont typeface="Arial"/>
              <a:buChar char="–"/>
              <a:defRPr sz="1200" kern="1200">
                <a:solidFill>
                  <a:schemeClr val="tx2"/>
                </a:solidFill>
                <a:latin typeface="Arial"/>
                <a:ea typeface="+mn-ea"/>
                <a:cs typeface="Arial"/>
              </a:defRPr>
            </a:lvl2pPr>
            <a:lvl3pPr marL="1143000" indent="-228600" algn="l" defTabSz="457200" rtl="0" eaLnBrk="1" latinLnBrk="0" hangingPunct="1">
              <a:spcBef>
                <a:spcPct val="20000"/>
              </a:spcBef>
              <a:spcAft>
                <a:spcPts val="600"/>
              </a:spcAft>
              <a:buClr>
                <a:schemeClr val="accent1"/>
              </a:buClr>
              <a:buFont typeface="Arial"/>
              <a:buChar char="•"/>
              <a:defRPr sz="1200" kern="1200">
                <a:solidFill>
                  <a:schemeClr val="tx2"/>
                </a:solidFill>
                <a:latin typeface="Arial"/>
                <a:ea typeface="+mn-ea"/>
                <a:cs typeface="Arial"/>
              </a:defRPr>
            </a:lvl3pPr>
            <a:lvl4pPr marL="1600200" indent="-228600" algn="l" defTabSz="457200" rtl="0" eaLnBrk="1" latinLnBrk="0" hangingPunct="1">
              <a:spcBef>
                <a:spcPct val="20000"/>
              </a:spcBef>
              <a:spcAft>
                <a:spcPts val="600"/>
              </a:spcAft>
              <a:buClr>
                <a:schemeClr val="accent1"/>
              </a:buClr>
              <a:buFont typeface="Arial"/>
              <a:buChar char="–"/>
              <a:defRPr sz="1200" kern="1200">
                <a:solidFill>
                  <a:schemeClr val="tx2"/>
                </a:solidFill>
                <a:latin typeface="Arial"/>
                <a:ea typeface="+mn-ea"/>
                <a:cs typeface="Arial"/>
              </a:defRPr>
            </a:lvl4pPr>
            <a:lvl5pPr marL="2057400" indent="-228600" algn="l" defTabSz="457200" rtl="0" eaLnBrk="1" latinLnBrk="0" hangingPunct="1">
              <a:spcBef>
                <a:spcPct val="20000"/>
              </a:spcBef>
              <a:spcAft>
                <a:spcPts val="600"/>
              </a:spcAft>
              <a:buClr>
                <a:schemeClr val="accent1"/>
              </a:buClr>
              <a:buFont typeface="Arial"/>
              <a:buChar char="»"/>
              <a:defRPr sz="1200" kern="1200">
                <a:solidFill>
                  <a:schemeClr val="tx2"/>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GB" sz="900">
                <a:solidFill>
                  <a:srgbClr val="4BE2BF"/>
                </a:solidFill>
                <a:latin typeface="Museo Slab 700" panose="02000000000000000000" pitchFamily="50" charset="0"/>
                <a:cs typeface="Museo Slab 700"/>
              </a:rPr>
              <a:t>Positive Impact</a:t>
            </a:r>
          </a:p>
        </p:txBody>
      </p:sp>
      <p:sp>
        <p:nvSpPr>
          <p:cNvPr id="7" name="Rectángulo: esquinas redondeadas 18434">
            <a:extLst>
              <a:ext uri="{FF2B5EF4-FFF2-40B4-BE49-F238E27FC236}">
                <a16:creationId xmlns:a16="http://schemas.microsoft.com/office/drawing/2014/main" id="{EF70AA01-3937-45A4-B795-A46722016006}"/>
              </a:ext>
            </a:extLst>
          </p:cNvPr>
          <p:cNvSpPr/>
          <p:nvPr/>
        </p:nvSpPr>
        <p:spPr>
          <a:xfrm>
            <a:off x="905415" y="1262960"/>
            <a:ext cx="418851" cy="4951915"/>
          </a:xfrm>
          <a:prstGeom prst="roundRect">
            <a:avLst>
              <a:gd name="adj" fmla="val 50000"/>
            </a:avLst>
          </a:prstGeom>
          <a:gradFill flip="none" rotWithShape="1">
            <a:gsLst>
              <a:gs pos="100000">
                <a:schemeClr val="accent4">
                  <a:lumMod val="60000"/>
                  <a:lumOff val="40000"/>
                </a:schemeClr>
              </a:gs>
              <a:gs pos="0">
                <a:srgbClr val="4BE2BF"/>
              </a:gs>
              <a:gs pos="66000">
                <a:srgbClr val="81CFD4"/>
              </a:gs>
            </a:gsLst>
            <a:lin ang="5400000" scaled="1"/>
            <a:tileRect/>
          </a:gradFill>
          <a:ln w="38100">
            <a:noFill/>
          </a:ln>
          <a:effectLst/>
        </p:spPr>
        <p:style>
          <a:lnRef idx="1">
            <a:schemeClr val="accent1"/>
          </a:lnRef>
          <a:fillRef idx="3">
            <a:schemeClr val="accent1"/>
          </a:fillRef>
          <a:effectRef idx="2">
            <a:schemeClr val="accent1"/>
          </a:effectRef>
          <a:fontRef idx="minor">
            <a:schemeClr val="lt1"/>
          </a:fontRef>
        </p:style>
        <p:txBody>
          <a:bodyPr wrap="none" lIns="0" tIns="900000" rIns="0" bIns="0" rtlCol="0" anchor="t" anchorCtr="0"/>
          <a:lstStyle/>
          <a:p>
            <a:pPr algn="ctr"/>
            <a:endParaRPr lang="en-GB" sz="800">
              <a:solidFill>
                <a:schemeClr val="tx1">
                  <a:lumMod val="75000"/>
                  <a:lumOff val="25000"/>
                </a:schemeClr>
              </a:solidFill>
              <a:latin typeface="Museo Slab 700"/>
              <a:cs typeface="Museo Slab 700"/>
            </a:endParaRPr>
          </a:p>
        </p:txBody>
      </p:sp>
      <p:graphicFrame>
        <p:nvGraphicFramePr>
          <p:cNvPr id="9" name="Gráfico 144">
            <a:extLst>
              <a:ext uri="{FF2B5EF4-FFF2-40B4-BE49-F238E27FC236}">
                <a16:creationId xmlns:a16="http://schemas.microsoft.com/office/drawing/2014/main" id="{F49F910E-CAEE-4D26-8C6B-4DF37F054A40}"/>
              </a:ext>
            </a:extLst>
          </p:cNvPr>
          <p:cNvGraphicFramePr/>
          <p:nvPr>
            <p:extLst>
              <p:ext uri="{D42A27DB-BD31-4B8C-83A1-F6EECF244321}">
                <p14:modId xmlns:p14="http://schemas.microsoft.com/office/powerpoint/2010/main" val="513243206"/>
              </p:ext>
            </p:extLst>
          </p:nvPr>
        </p:nvGraphicFramePr>
        <p:xfrm>
          <a:off x="501517" y="1392457"/>
          <a:ext cx="902191" cy="4675200"/>
        </p:xfrm>
        <a:graphic>
          <a:graphicData uri="http://schemas.openxmlformats.org/drawingml/2006/chart">
            <c:chart xmlns:c="http://schemas.openxmlformats.org/drawingml/2006/chart" xmlns:r="http://schemas.openxmlformats.org/officeDocument/2006/relationships" r:id="rId3"/>
          </a:graphicData>
        </a:graphic>
      </p:graphicFrame>
      <p:sp>
        <p:nvSpPr>
          <p:cNvPr id="54" name="Marcador de texto 7">
            <a:extLst>
              <a:ext uri="{FF2B5EF4-FFF2-40B4-BE49-F238E27FC236}">
                <a16:creationId xmlns:a16="http://schemas.microsoft.com/office/drawing/2014/main" id="{1EEC199E-403C-EC41-8DC0-FA7CADC7E813}"/>
              </a:ext>
            </a:extLst>
          </p:cNvPr>
          <p:cNvSpPr txBox="1">
            <a:spLocks/>
          </p:cNvSpPr>
          <p:nvPr/>
        </p:nvSpPr>
        <p:spPr>
          <a:xfrm rot="16200000">
            <a:off x="961357" y="3482439"/>
            <a:ext cx="1220124" cy="270240"/>
          </a:xfrm>
          <a:prstGeom prst="rect">
            <a:avLst/>
          </a:prstGeom>
        </p:spPr>
        <p:txBody>
          <a:bodyPr/>
          <a:lstStyle>
            <a:lvl1pPr marL="198000" indent="-198000" algn="l" defTabSz="457200" rtl="0" eaLnBrk="1" latinLnBrk="0" hangingPunct="1">
              <a:spcBef>
                <a:spcPct val="20000"/>
              </a:spcBef>
              <a:spcAft>
                <a:spcPts val="600"/>
              </a:spcAft>
              <a:buClr>
                <a:schemeClr val="accent1"/>
              </a:buClr>
              <a:buFont typeface="Wingdings" charset="2"/>
              <a:buChar char="§"/>
              <a:defRPr sz="1200" kern="1200">
                <a:solidFill>
                  <a:schemeClr val="tx2"/>
                </a:solidFill>
                <a:latin typeface="Arial"/>
                <a:ea typeface="+mn-ea"/>
                <a:cs typeface="Arial"/>
              </a:defRPr>
            </a:lvl1pPr>
            <a:lvl2pPr marL="742950" indent="-285750" algn="l" defTabSz="457200" rtl="0" eaLnBrk="1" latinLnBrk="0" hangingPunct="1">
              <a:spcBef>
                <a:spcPct val="20000"/>
              </a:spcBef>
              <a:spcAft>
                <a:spcPts val="600"/>
              </a:spcAft>
              <a:buClr>
                <a:schemeClr val="accent1"/>
              </a:buClr>
              <a:buFont typeface="Arial"/>
              <a:buChar char="–"/>
              <a:defRPr sz="1200" kern="1200">
                <a:solidFill>
                  <a:schemeClr val="tx2"/>
                </a:solidFill>
                <a:latin typeface="Arial"/>
                <a:ea typeface="+mn-ea"/>
                <a:cs typeface="Arial"/>
              </a:defRPr>
            </a:lvl2pPr>
            <a:lvl3pPr marL="1143000" indent="-228600" algn="l" defTabSz="457200" rtl="0" eaLnBrk="1" latinLnBrk="0" hangingPunct="1">
              <a:spcBef>
                <a:spcPct val="20000"/>
              </a:spcBef>
              <a:spcAft>
                <a:spcPts val="600"/>
              </a:spcAft>
              <a:buClr>
                <a:schemeClr val="accent1"/>
              </a:buClr>
              <a:buFont typeface="Arial"/>
              <a:buChar char="•"/>
              <a:defRPr sz="1200" kern="1200">
                <a:solidFill>
                  <a:schemeClr val="tx2"/>
                </a:solidFill>
                <a:latin typeface="Arial"/>
                <a:ea typeface="+mn-ea"/>
                <a:cs typeface="Arial"/>
              </a:defRPr>
            </a:lvl3pPr>
            <a:lvl4pPr marL="1600200" indent="-228600" algn="l" defTabSz="457200" rtl="0" eaLnBrk="1" latinLnBrk="0" hangingPunct="1">
              <a:spcBef>
                <a:spcPct val="20000"/>
              </a:spcBef>
              <a:spcAft>
                <a:spcPts val="600"/>
              </a:spcAft>
              <a:buClr>
                <a:schemeClr val="accent1"/>
              </a:buClr>
              <a:buFont typeface="Arial"/>
              <a:buChar char="–"/>
              <a:defRPr sz="1200" kern="1200">
                <a:solidFill>
                  <a:schemeClr val="tx2"/>
                </a:solidFill>
                <a:latin typeface="Arial"/>
                <a:ea typeface="+mn-ea"/>
                <a:cs typeface="Arial"/>
              </a:defRPr>
            </a:lvl4pPr>
            <a:lvl5pPr marL="2057400" indent="-228600" algn="l" defTabSz="457200" rtl="0" eaLnBrk="1" latinLnBrk="0" hangingPunct="1">
              <a:spcBef>
                <a:spcPct val="20000"/>
              </a:spcBef>
              <a:spcAft>
                <a:spcPts val="600"/>
              </a:spcAft>
              <a:buClr>
                <a:schemeClr val="accent1"/>
              </a:buClr>
              <a:buFont typeface="Arial"/>
              <a:buChar char="»"/>
              <a:defRPr sz="1200" kern="1200">
                <a:solidFill>
                  <a:schemeClr val="tx2"/>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GB" sz="900">
                <a:solidFill>
                  <a:srgbClr val="70AFD3"/>
                </a:solidFill>
                <a:latin typeface="Museo Slab 700" panose="02000000000000000000" pitchFamily="50" charset="0"/>
                <a:cs typeface="Museo Slab 700"/>
              </a:rPr>
              <a:t>Neutral Impact</a:t>
            </a:r>
          </a:p>
        </p:txBody>
      </p:sp>
      <p:pic>
        <p:nvPicPr>
          <p:cNvPr id="136" name="Imagen 135">
            <a:extLst>
              <a:ext uri="{FF2B5EF4-FFF2-40B4-BE49-F238E27FC236}">
                <a16:creationId xmlns:a16="http://schemas.microsoft.com/office/drawing/2014/main" id="{131D60F9-C99C-E447-828E-800F1E7EFCE1}"/>
              </a:ext>
            </a:extLst>
          </p:cNvPr>
          <p:cNvPicPr>
            <a:picLocks noChangeAspect="1"/>
          </p:cNvPicPr>
          <p:nvPr/>
        </p:nvPicPr>
        <p:blipFill>
          <a:blip r:embed="rId4"/>
          <a:stretch>
            <a:fillRect/>
          </a:stretch>
        </p:blipFill>
        <p:spPr>
          <a:xfrm>
            <a:off x="501517" y="445500"/>
            <a:ext cx="412088" cy="356400"/>
          </a:xfrm>
          <a:prstGeom prst="rect">
            <a:avLst/>
          </a:prstGeom>
        </p:spPr>
      </p:pic>
      <p:sp>
        <p:nvSpPr>
          <p:cNvPr id="55" name="Marcador de texto 7">
            <a:extLst>
              <a:ext uri="{FF2B5EF4-FFF2-40B4-BE49-F238E27FC236}">
                <a16:creationId xmlns:a16="http://schemas.microsoft.com/office/drawing/2014/main" id="{05F5B2E7-3112-224C-8EB9-9BEE1C0FB351}"/>
              </a:ext>
            </a:extLst>
          </p:cNvPr>
          <p:cNvSpPr txBox="1">
            <a:spLocks/>
          </p:cNvSpPr>
          <p:nvPr/>
        </p:nvSpPr>
        <p:spPr>
          <a:xfrm rot="16200000">
            <a:off x="958636" y="5378159"/>
            <a:ext cx="1220124" cy="270240"/>
          </a:xfrm>
          <a:prstGeom prst="rect">
            <a:avLst/>
          </a:prstGeom>
        </p:spPr>
        <p:txBody>
          <a:bodyPr/>
          <a:lstStyle>
            <a:lvl1pPr marL="198000" indent="-198000" algn="l" defTabSz="457200" rtl="0" eaLnBrk="1" latinLnBrk="0" hangingPunct="1">
              <a:spcBef>
                <a:spcPct val="20000"/>
              </a:spcBef>
              <a:spcAft>
                <a:spcPts val="600"/>
              </a:spcAft>
              <a:buClr>
                <a:schemeClr val="accent1"/>
              </a:buClr>
              <a:buFont typeface="Wingdings" charset="2"/>
              <a:buChar char="§"/>
              <a:defRPr sz="1200" kern="1200">
                <a:solidFill>
                  <a:schemeClr val="tx2"/>
                </a:solidFill>
                <a:latin typeface="Arial"/>
                <a:ea typeface="+mn-ea"/>
                <a:cs typeface="Arial"/>
              </a:defRPr>
            </a:lvl1pPr>
            <a:lvl2pPr marL="742950" indent="-285750" algn="l" defTabSz="457200" rtl="0" eaLnBrk="1" latinLnBrk="0" hangingPunct="1">
              <a:spcBef>
                <a:spcPct val="20000"/>
              </a:spcBef>
              <a:spcAft>
                <a:spcPts val="600"/>
              </a:spcAft>
              <a:buClr>
                <a:schemeClr val="accent1"/>
              </a:buClr>
              <a:buFont typeface="Arial"/>
              <a:buChar char="–"/>
              <a:defRPr sz="1200" kern="1200">
                <a:solidFill>
                  <a:schemeClr val="tx2"/>
                </a:solidFill>
                <a:latin typeface="Arial"/>
                <a:ea typeface="+mn-ea"/>
                <a:cs typeface="Arial"/>
              </a:defRPr>
            </a:lvl2pPr>
            <a:lvl3pPr marL="1143000" indent="-228600" algn="l" defTabSz="457200" rtl="0" eaLnBrk="1" latinLnBrk="0" hangingPunct="1">
              <a:spcBef>
                <a:spcPct val="20000"/>
              </a:spcBef>
              <a:spcAft>
                <a:spcPts val="600"/>
              </a:spcAft>
              <a:buClr>
                <a:schemeClr val="accent1"/>
              </a:buClr>
              <a:buFont typeface="Arial"/>
              <a:buChar char="•"/>
              <a:defRPr sz="1200" kern="1200">
                <a:solidFill>
                  <a:schemeClr val="tx2"/>
                </a:solidFill>
                <a:latin typeface="Arial"/>
                <a:ea typeface="+mn-ea"/>
                <a:cs typeface="Arial"/>
              </a:defRPr>
            </a:lvl3pPr>
            <a:lvl4pPr marL="1600200" indent="-228600" algn="l" defTabSz="457200" rtl="0" eaLnBrk="1" latinLnBrk="0" hangingPunct="1">
              <a:spcBef>
                <a:spcPct val="20000"/>
              </a:spcBef>
              <a:spcAft>
                <a:spcPts val="600"/>
              </a:spcAft>
              <a:buClr>
                <a:schemeClr val="accent1"/>
              </a:buClr>
              <a:buFont typeface="Arial"/>
              <a:buChar char="–"/>
              <a:defRPr sz="1200" kern="1200">
                <a:solidFill>
                  <a:schemeClr val="tx2"/>
                </a:solidFill>
                <a:latin typeface="Arial"/>
                <a:ea typeface="+mn-ea"/>
                <a:cs typeface="Arial"/>
              </a:defRPr>
            </a:lvl4pPr>
            <a:lvl5pPr marL="2057400" indent="-228600" algn="l" defTabSz="457200" rtl="0" eaLnBrk="1" latinLnBrk="0" hangingPunct="1">
              <a:spcBef>
                <a:spcPct val="20000"/>
              </a:spcBef>
              <a:spcAft>
                <a:spcPts val="600"/>
              </a:spcAft>
              <a:buClr>
                <a:schemeClr val="accent1"/>
              </a:buClr>
              <a:buFont typeface="Arial"/>
              <a:buChar char="»"/>
              <a:defRPr sz="1200" kern="1200">
                <a:solidFill>
                  <a:schemeClr val="tx2"/>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GB" sz="900">
                <a:solidFill>
                  <a:schemeClr val="accent4">
                    <a:lumMod val="60000"/>
                    <a:lumOff val="40000"/>
                  </a:schemeClr>
                </a:solidFill>
                <a:latin typeface="Museo Slab 700" panose="02000000000000000000" pitchFamily="50" charset="0"/>
                <a:cs typeface="Museo Slab 700"/>
              </a:rPr>
              <a:t>Negative Impact</a:t>
            </a:r>
          </a:p>
        </p:txBody>
      </p:sp>
      <p:sp>
        <p:nvSpPr>
          <p:cNvPr id="60" name="Rectángulo: una sola esquina redondeada 147">
            <a:extLst>
              <a:ext uri="{FF2B5EF4-FFF2-40B4-BE49-F238E27FC236}">
                <a16:creationId xmlns:a16="http://schemas.microsoft.com/office/drawing/2014/main" id="{22628A7E-757E-014E-B6A2-BDC026A7F2A9}"/>
              </a:ext>
            </a:extLst>
          </p:cNvPr>
          <p:cNvSpPr/>
          <p:nvPr/>
        </p:nvSpPr>
        <p:spPr bwMode="auto">
          <a:xfrm>
            <a:off x="1169273" y="6530375"/>
            <a:ext cx="7580532" cy="313758"/>
          </a:xfrm>
          <a:prstGeom prst="round1Rect">
            <a:avLst>
              <a:gd name="adj" fmla="val 6788"/>
            </a:avLst>
          </a:prstGeom>
          <a:noFill/>
          <a:ln w="19050">
            <a:noFill/>
          </a:ln>
          <a:effectLst/>
        </p:spPr>
        <p:style>
          <a:lnRef idx="1">
            <a:schemeClr val="accent1"/>
          </a:lnRef>
          <a:fillRef idx="3">
            <a:schemeClr val="accent1"/>
          </a:fillRef>
          <a:effectRef idx="2">
            <a:schemeClr val="accent1"/>
          </a:effectRef>
          <a:fontRef idx="minor">
            <a:schemeClr val="lt1"/>
          </a:fontRef>
        </p:style>
        <p:txBody>
          <a:bodyPr wrap="square" lIns="99692" tIns="66462" rIns="99692" bIns="66462" anchor="b">
            <a:spAutoFit/>
          </a:bodyPr>
          <a:lstStyle/>
          <a:p>
            <a:r>
              <a:rPr lang="en-GB" sz="700" baseline="30000" dirty="0">
                <a:solidFill>
                  <a:schemeClr val="tx2">
                    <a:lumMod val="50000"/>
                  </a:schemeClr>
                </a:solidFill>
                <a:latin typeface="Museo Sans 100"/>
              </a:rPr>
              <a:t>*Material issues are the issues that are reasonably likely to impact the financial condition or operating performance of a company and therefore are most important to investors. </a:t>
            </a:r>
            <a:r>
              <a:rPr lang="en-US" sz="700" baseline="30000" dirty="0">
                <a:solidFill>
                  <a:schemeClr val="tx2">
                    <a:lumMod val="50000"/>
                  </a:schemeClr>
                </a:solidFill>
                <a:latin typeface="Museo Sans 100"/>
              </a:rPr>
              <a:t>Material Impact incorporates volume, influence and prominence and how much it impacts the overall company ESG score.</a:t>
            </a:r>
            <a:r>
              <a:rPr lang="en-GB" sz="700" baseline="30000" dirty="0">
                <a:solidFill>
                  <a:schemeClr val="tx2">
                    <a:lumMod val="50000"/>
                  </a:schemeClr>
                </a:solidFill>
                <a:latin typeface="Museo Sans 100"/>
              </a:rPr>
              <a:t> </a:t>
            </a:r>
            <a:endParaRPr lang="en-GB" sz="700" dirty="0">
              <a:solidFill>
                <a:schemeClr val="tx2">
                  <a:lumMod val="50000"/>
                </a:schemeClr>
              </a:solidFill>
              <a:latin typeface="Museo Sans 100" panose="02000000000000000000" pitchFamily="2" charset="77"/>
            </a:endParaRPr>
          </a:p>
        </p:txBody>
      </p:sp>
      <p:grpSp>
        <p:nvGrpSpPr>
          <p:cNvPr id="74" name="Group 73">
            <a:extLst>
              <a:ext uri="{FF2B5EF4-FFF2-40B4-BE49-F238E27FC236}">
                <a16:creationId xmlns:a16="http://schemas.microsoft.com/office/drawing/2014/main" id="{337FA02D-7F47-40DE-A4AF-BD9DA2725C4D}"/>
              </a:ext>
            </a:extLst>
          </p:cNvPr>
          <p:cNvGrpSpPr/>
          <p:nvPr/>
        </p:nvGrpSpPr>
        <p:grpSpPr>
          <a:xfrm>
            <a:off x="1741993" y="4823237"/>
            <a:ext cx="6919216" cy="536861"/>
            <a:chOff x="2272682" y="4154750"/>
            <a:chExt cx="6063448" cy="536861"/>
          </a:xfrm>
        </p:grpSpPr>
        <p:sp>
          <p:nvSpPr>
            <p:cNvPr id="75" name="Rectángulo: esquinas superiores redondeadas 75">
              <a:extLst>
                <a:ext uri="{FF2B5EF4-FFF2-40B4-BE49-F238E27FC236}">
                  <a16:creationId xmlns:a16="http://schemas.microsoft.com/office/drawing/2014/main" id="{B01914F1-58B6-4753-A177-D9062D70BFB4}"/>
                </a:ext>
              </a:extLst>
            </p:cNvPr>
            <p:cNvSpPr/>
            <p:nvPr/>
          </p:nvSpPr>
          <p:spPr>
            <a:xfrm>
              <a:off x="2272683" y="4154750"/>
              <a:ext cx="474558" cy="536861"/>
            </a:xfrm>
            <a:prstGeom prst="round2SameRect">
              <a:avLst>
                <a:gd name="adj1" fmla="val 50000"/>
                <a:gd name="adj2" fmla="val 50000"/>
              </a:avLst>
            </a:prstGeom>
            <a:solidFill>
              <a:srgbClr val="6DC6A5"/>
            </a:solidFill>
            <a:ln w="38100">
              <a:noFill/>
            </a:ln>
            <a:effectLst>
              <a:outerShdw blurRad="114300" dist="127000" dir="2700000" sx="80000" sy="80000" algn="tl" rotWithShape="0">
                <a:prstClr val="black">
                  <a:alpha val="30000"/>
                </a:prstClr>
              </a:outerShdw>
            </a:effectLst>
          </p:spPr>
          <p:style>
            <a:lnRef idx="1">
              <a:schemeClr val="accent1"/>
            </a:lnRef>
            <a:fillRef idx="3">
              <a:schemeClr val="accent1"/>
            </a:fillRef>
            <a:effectRef idx="2">
              <a:schemeClr val="accent1"/>
            </a:effectRef>
            <a:fontRef idx="minor">
              <a:schemeClr val="lt1"/>
            </a:fontRef>
          </p:style>
          <p:txBody>
            <a:bodyPr wrap="none" lIns="0" tIns="36000" rIns="0" bIns="0" rtlCol="0" anchor="ctr" anchorCtr="1"/>
            <a:lstStyle/>
            <a:p>
              <a:pPr lvl="0" algn="ctr" eaLnBrk="1" fontAlgn="auto" hangingPunct="1">
                <a:spcBef>
                  <a:spcPts val="0"/>
                </a:spcBef>
                <a:spcAft>
                  <a:spcPts val="0"/>
                </a:spcAft>
                <a:defRPr/>
              </a:pPr>
              <a:r>
                <a:rPr lang="en-GB" sz="1400">
                  <a:solidFill>
                    <a:schemeClr val="bg1"/>
                  </a:solidFill>
                  <a:latin typeface="Museo Slab 700" panose="02000000000000000000" pitchFamily="50" charset="0"/>
                  <a:cs typeface="Museo Slab 300"/>
                </a:rPr>
                <a:t>5</a:t>
              </a:r>
              <a:r>
                <a:rPr lang="en-GB" sz="1400" baseline="30000">
                  <a:solidFill>
                    <a:schemeClr val="bg1"/>
                  </a:solidFill>
                  <a:latin typeface="Museo Slab 700" panose="02000000000000000000" pitchFamily="50" charset="0"/>
                  <a:cs typeface="Museo Slab 300"/>
                </a:rPr>
                <a:t>th</a:t>
              </a:r>
              <a:endParaRPr lang="en-GB" sz="700" baseline="30000">
                <a:solidFill>
                  <a:schemeClr val="bg1"/>
                </a:solidFill>
                <a:latin typeface="Museo Slab 300"/>
                <a:cs typeface="Museo Slab 300"/>
              </a:endParaRPr>
            </a:p>
          </p:txBody>
        </p:sp>
        <p:grpSp>
          <p:nvGrpSpPr>
            <p:cNvPr id="86" name="Grupo 24">
              <a:extLst>
                <a:ext uri="{FF2B5EF4-FFF2-40B4-BE49-F238E27FC236}">
                  <a16:creationId xmlns:a16="http://schemas.microsoft.com/office/drawing/2014/main" id="{BCF796E7-F8EE-4AD5-B792-8E5DEB63A299}"/>
                </a:ext>
              </a:extLst>
            </p:cNvPr>
            <p:cNvGrpSpPr/>
            <p:nvPr/>
          </p:nvGrpSpPr>
          <p:grpSpPr>
            <a:xfrm>
              <a:off x="2272682" y="4190743"/>
              <a:ext cx="6063448" cy="475586"/>
              <a:chOff x="2327928" y="1430779"/>
              <a:chExt cx="6380634" cy="461098"/>
            </a:xfrm>
          </p:grpSpPr>
          <p:sp>
            <p:nvSpPr>
              <p:cNvPr id="87" name="Rectángulo: esquinas superiores redondeadas 71">
                <a:extLst>
                  <a:ext uri="{FF2B5EF4-FFF2-40B4-BE49-F238E27FC236}">
                    <a16:creationId xmlns:a16="http://schemas.microsoft.com/office/drawing/2014/main" id="{78B59440-A910-40AA-AD9A-CC53682B7A12}"/>
                  </a:ext>
                </a:extLst>
              </p:cNvPr>
              <p:cNvSpPr/>
              <p:nvPr/>
            </p:nvSpPr>
            <p:spPr>
              <a:xfrm rot="16200000">
                <a:off x="6387518" y="-429166"/>
                <a:ext cx="450711" cy="4191375"/>
              </a:xfrm>
              <a:prstGeom prst="round2SameRect">
                <a:avLst>
                  <a:gd name="adj1" fmla="val 0"/>
                  <a:gd name="adj2" fmla="val 50000"/>
                </a:avLst>
              </a:prstGeom>
              <a:solidFill>
                <a:srgbClr val="81CFD4">
                  <a:alpha val="25000"/>
                </a:srgbClr>
              </a:solidFill>
              <a:ln w="38100">
                <a:noFill/>
              </a:ln>
              <a:effectLst/>
            </p:spPr>
            <p:style>
              <a:lnRef idx="1">
                <a:schemeClr val="accent1"/>
              </a:lnRef>
              <a:fillRef idx="3">
                <a:schemeClr val="accent1"/>
              </a:fillRef>
              <a:effectRef idx="2">
                <a:schemeClr val="accent1"/>
              </a:effectRef>
              <a:fontRef idx="minor">
                <a:schemeClr val="lt1"/>
              </a:fontRef>
            </p:style>
            <p:txBody>
              <a:bodyPr vert="vert" wrap="square" lIns="0" tIns="72000" rIns="0" bIns="144000" rtlCol="0" anchor="ctr" anchorCtr="0"/>
              <a:lstStyle/>
              <a:p>
                <a:pPr marL="241300" lvl="1" indent="-171450" eaLnBrk="1" fontAlgn="auto" hangingPunct="1">
                  <a:spcBef>
                    <a:spcPts val="0"/>
                  </a:spcBef>
                  <a:spcAft>
                    <a:spcPts val="100"/>
                  </a:spcAft>
                  <a:buClr>
                    <a:srgbClr val="FF0000"/>
                  </a:buClr>
                  <a:buSzPct val="100000"/>
                  <a:buFont typeface="Arial" panose="020B0604020202020204" pitchFamily="34" charset="0"/>
                  <a:buChar char="▼"/>
                  <a:tabLst>
                    <a:tab pos="457200" algn="l"/>
                    <a:tab pos="2511425" algn="l"/>
                  </a:tabLst>
                  <a:defRPr/>
                </a:pPr>
                <a:r>
                  <a:rPr lang="en-GB" sz="700" dirty="0">
                    <a:solidFill>
                      <a:schemeClr val="tx1">
                        <a:lumMod val="95000"/>
                        <a:lumOff val="5000"/>
                      </a:schemeClr>
                    </a:solidFill>
                    <a:latin typeface="Museo Sans 300" panose="02000000000000000000" pitchFamily="50" charset="0"/>
                  </a:rPr>
                  <a:t>Wells Fargo fines more than 100 employees over improper administration of COVID-19 relief fund.</a:t>
                </a:r>
              </a:p>
              <a:p>
                <a:pPr marL="241300" lvl="1" indent="-171450" eaLnBrk="1" fontAlgn="auto" hangingPunct="1">
                  <a:spcBef>
                    <a:spcPts val="0"/>
                  </a:spcBef>
                  <a:spcAft>
                    <a:spcPts val="100"/>
                  </a:spcAft>
                  <a:buClr>
                    <a:srgbClr val="FF0000"/>
                  </a:buClr>
                  <a:buSzPct val="100000"/>
                  <a:buFont typeface="Arial" panose="020B0604020202020204" pitchFamily="34" charset="0"/>
                  <a:buChar char="▼"/>
                  <a:tabLst>
                    <a:tab pos="457200" algn="l"/>
                    <a:tab pos="2511425" algn="l"/>
                  </a:tabLst>
                  <a:defRPr/>
                </a:pPr>
                <a:r>
                  <a:rPr lang="en-GB" sz="700" dirty="0">
                    <a:solidFill>
                      <a:schemeClr val="tx1">
                        <a:lumMod val="95000"/>
                        <a:lumOff val="5000"/>
                      </a:schemeClr>
                    </a:solidFill>
                    <a:latin typeface="Museo Sans 300" panose="02000000000000000000" pitchFamily="50" charset="0"/>
                  </a:rPr>
                  <a:t>The State Department issues a sanctions warning to banks, including HSBC, seen to be doing business with individuals deemed responsible for China's crackdown in Hong Kong.</a:t>
                </a:r>
              </a:p>
            </p:txBody>
          </p:sp>
          <p:sp>
            <p:nvSpPr>
              <p:cNvPr id="88" name="Rectángulo: esquinas superiores redondeadas 72">
                <a:extLst>
                  <a:ext uri="{FF2B5EF4-FFF2-40B4-BE49-F238E27FC236}">
                    <a16:creationId xmlns:a16="http://schemas.microsoft.com/office/drawing/2014/main" id="{7FB5D401-A5AD-485C-B08D-CA46F62454E3}"/>
                  </a:ext>
                </a:extLst>
              </p:cNvPr>
              <p:cNvSpPr/>
              <p:nvPr/>
            </p:nvSpPr>
            <p:spPr>
              <a:xfrm rot="16200000">
                <a:off x="5292889" y="-1534182"/>
                <a:ext cx="450711" cy="6380634"/>
              </a:xfrm>
              <a:prstGeom prst="round2SameRect">
                <a:avLst>
                  <a:gd name="adj1" fmla="val 50000"/>
                  <a:gd name="adj2" fmla="val 50000"/>
                </a:avLst>
              </a:prstGeom>
              <a:noFill/>
              <a:ln w="19050">
                <a:solidFill>
                  <a:srgbClr val="6DC6A5"/>
                </a:solidFill>
              </a:ln>
              <a:effectLst/>
            </p:spPr>
            <p:style>
              <a:lnRef idx="1">
                <a:schemeClr val="accent1"/>
              </a:lnRef>
              <a:fillRef idx="3">
                <a:schemeClr val="accent1"/>
              </a:fillRef>
              <a:effectRef idx="2">
                <a:schemeClr val="accent1"/>
              </a:effectRef>
              <a:fontRef idx="minor">
                <a:schemeClr val="lt1"/>
              </a:fontRef>
            </p:style>
            <p:txBody>
              <a:bodyPr vert="vert" wrap="none" lIns="0" tIns="540000" rIns="108000" bIns="108000" rtlCol="0" anchor="t" anchorCtr="0"/>
              <a:lstStyle/>
              <a:p>
                <a:r>
                  <a:rPr lang="en-GB" sz="900" b="1">
                    <a:solidFill>
                      <a:schemeClr val="bg1">
                        <a:lumMod val="50000"/>
                      </a:schemeClr>
                    </a:solidFill>
                    <a:latin typeface="Museo Slab 500" panose="02000000000000000000" pitchFamily="50" charset="0"/>
                    <a:cs typeface="Museo Slab 100"/>
                  </a:rPr>
                  <a:t>Business Ethics</a:t>
                </a:r>
              </a:p>
            </p:txBody>
          </p:sp>
        </p:grpSp>
      </p:grpSp>
      <p:grpSp>
        <p:nvGrpSpPr>
          <p:cNvPr id="89" name="Group 88">
            <a:extLst>
              <a:ext uri="{FF2B5EF4-FFF2-40B4-BE49-F238E27FC236}">
                <a16:creationId xmlns:a16="http://schemas.microsoft.com/office/drawing/2014/main" id="{7B3DE9AE-F5C4-4456-80D4-994E65BF223B}"/>
              </a:ext>
            </a:extLst>
          </p:cNvPr>
          <p:cNvGrpSpPr/>
          <p:nvPr/>
        </p:nvGrpSpPr>
        <p:grpSpPr>
          <a:xfrm>
            <a:off x="1736411" y="3170230"/>
            <a:ext cx="6919219" cy="536861"/>
            <a:chOff x="2272683" y="4154750"/>
            <a:chExt cx="6063449" cy="536861"/>
          </a:xfrm>
        </p:grpSpPr>
        <p:sp>
          <p:nvSpPr>
            <p:cNvPr id="90" name="Rectángulo: esquinas superiores redondeadas 75">
              <a:extLst>
                <a:ext uri="{FF2B5EF4-FFF2-40B4-BE49-F238E27FC236}">
                  <a16:creationId xmlns:a16="http://schemas.microsoft.com/office/drawing/2014/main" id="{7AF1E1F7-3F30-4281-B63D-A211AAEE05ED}"/>
                </a:ext>
              </a:extLst>
            </p:cNvPr>
            <p:cNvSpPr/>
            <p:nvPr/>
          </p:nvSpPr>
          <p:spPr>
            <a:xfrm>
              <a:off x="2272683" y="4154750"/>
              <a:ext cx="474557" cy="536861"/>
            </a:xfrm>
            <a:prstGeom prst="round2SameRect">
              <a:avLst>
                <a:gd name="adj1" fmla="val 50000"/>
                <a:gd name="adj2" fmla="val 50000"/>
              </a:avLst>
            </a:prstGeom>
            <a:solidFill>
              <a:srgbClr val="6DC6A5"/>
            </a:solidFill>
            <a:ln w="38100">
              <a:noFill/>
            </a:ln>
            <a:effectLst>
              <a:outerShdw blurRad="114300" dist="127000" dir="2700000" sx="80000" sy="80000" algn="tl" rotWithShape="0">
                <a:prstClr val="black">
                  <a:alpha val="30000"/>
                </a:prstClr>
              </a:outerShdw>
            </a:effectLst>
          </p:spPr>
          <p:style>
            <a:lnRef idx="1">
              <a:schemeClr val="accent1"/>
            </a:lnRef>
            <a:fillRef idx="3">
              <a:schemeClr val="accent1"/>
            </a:fillRef>
            <a:effectRef idx="2">
              <a:schemeClr val="accent1"/>
            </a:effectRef>
            <a:fontRef idx="minor">
              <a:schemeClr val="lt1"/>
            </a:fontRef>
          </p:style>
          <p:txBody>
            <a:bodyPr wrap="none" lIns="0" tIns="36000" rIns="0" bIns="0" rtlCol="0" anchor="ctr" anchorCtr="1"/>
            <a:lstStyle/>
            <a:p>
              <a:pPr lvl="0" algn="ctr" eaLnBrk="1" fontAlgn="auto" hangingPunct="1">
                <a:spcBef>
                  <a:spcPts val="0"/>
                </a:spcBef>
                <a:spcAft>
                  <a:spcPts val="0"/>
                </a:spcAft>
                <a:defRPr/>
              </a:pPr>
              <a:r>
                <a:rPr lang="en-GB" sz="1400">
                  <a:solidFill>
                    <a:schemeClr val="bg1"/>
                  </a:solidFill>
                  <a:latin typeface="Museo Slab 700" panose="02000000000000000000" pitchFamily="50" charset="0"/>
                  <a:cs typeface="Museo Slab 300"/>
                </a:rPr>
                <a:t>3</a:t>
              </a:r>
              <a:r>
                <a:rPr lang="en-GB" sz="1400" baseline="30000">
                  <a:solidFill>
                    <a:schemeClr val="bg1"/>
                  </a:solidFill>
                  <a:latin typeface="Museo Slab 700" panose="02000000000000000000" pitchFamily="50" charset="0"/>
                  <a:cs typeface="Museo Slab 300"/>
                </a:rPr>
                <a:t>rd</a:t>
              </a:r>
              <a:endParaRPr lang="en-GB" sz="700" baseline="30000">
                <a:solidFill>
                  <a:schemeClr val="bg1"/>
                </a:solidFill>
                <a:latin typeface="Museo Slab 300"/>
                <a:cs typeface="Museo Slab 300"/>
              </a:endParaRPr>
            </a:p>
          </p:txBody>
        </p:sp>
        <p:grpSp>
          <p:nvGrpSpPr>
            <p:cNvPr id="91" name="Grupo 24">
              <a:extLst>
                <a:ext uri="{FF2B5EF4-FFF2-40B4-BE49-F238E27FC236}">
                  <a16:creationId xmlns:a16="http://schemas.microsoft.com/office/drawing/2014/main" id="{426B7D38-E9A3-4BEC-8604-CAB7997639D5}"/>
                </a:ext>
              </a:extLst>
            </p:cNvPr>
            <p:cNvGrpSpPr/>
            <p:nvPr/>
          </p:nvGrpSpPr>
          <p:grpSpPr>
            <a:xfrm>
              <a:off x="2272683" y="4190744"/>
              <a:ext cx="6063449" cy="464873"/>
              <a:chOff x="2327928" y="1430779"/>
              <a:chExt cx="6380634" cy="450711"/>
            </a:xfrm>
          </p:grpSpPr>
          <p:sp>
            <p:nvSpPr>
              <p:cNvPr id="92" name="Rectángulo: esquinas superiores redondeadas 71">
                <a:extLst>
                  <a:ext uri="{FF2B5EF4-FFF2-40B4-BE49-F238E27FC236}">
                    <a16:creationId xmlns:a16="http://schemas.microsoft.com/office/drawing/2014/main" id="{B175840D-9EB6-4A26-B884-8A32AEEDF82A}"/>
                  </a:ext>
                </a:extLst>
              </p:cNvPr>
              <p:cNvSpPr/>
              <p:nvPr/>
            </p:nvSpPr>
            <p:spPr>
              <a:xfrm rot="16200000">
                <a:off x="6399724" y="-441379"/>
                <a:ext cx="426296" cy="4191379"/>
              </a:xfrm>
              <a:prstGeom prst="round2SameRect">
                <a:avLst>
                  <a:gd name="adj1" fmla="val 0"/>
                  <a:gd name="adj2" fmla="val 50000"/>
                </a:avLst>
              </a:prstGeom>
              <a:solidFill>
                <a:srgbClr val="81CFD4">
                  <a:alpha val="25000"/>
                </a:srgbClr>
              </a:solidFill>
              <a:ln w="38100">
                <a:noFill/>
              </a:ln>
              <a:effectLst/>
            </p:spPr>
            <p:style>
              <a:lnRef idx="1">
                <a:schemeClr val="accent1"/>
              </a:lnRef>
              <a:fillRef idx="3">
                <a:schemeClr val="accent1"/>
              </a:fillRef>
              <a:effectRef idx="2">
                <a:schemeClr val="accent1"/>
              </a:effectRef>
              <a:fontRef idx="minor">
                <a:schemeClr val="lt1"/>
              </a:fontRef>
            </p:style>
            <p:txBody>
              <a:bodyPr vert="vert" wrap="square" lIns="0" tIns="108000" rIns="0" bIns="180000" rtlCol="0" anchor="ctr" anchorCtr="0"/>
              <a:lstStyle/>
              <a:p>
                <a:pPr marL="241300" lvl="1" indent="-171450" eaLnBrk="1" fontAlgn="auto" hangingPunct="1">
                  <a:spcBef>
                    <a:spcPts val="0"/>
                  </a:spcBef>
                  <a:spcAft>
                    <a:spcPts val="100"/>
                  </a:spcAft>
                  <a:buClr>
                    <a:srgbClr val="6DC6A5"/>
                  </a:buClr>
                  <a:buSzPct val="100000"/>
                  <a:buFont typeface="Arial" panose="020B0604020202020204" pitchFamily="34" charset="0"/>
                  <a:buChar char="▲"/>
                  <a:tabLst>
                    <a:tab pos="457200" algn="l"/>
                    <a:tab pos="2511425" algn="l"/>
                  </a:tabLst>
                  <a:defRPr/>
                </a:pPr>
                <a:r>
                  <a:rPr lang="en-GB" sz="700" dirty="0">
                    <a:solidFill>
                      <a:schemeClr val="tx1">
                        <a:lumMod val="95000"/>
                        <a:lumOff val="5000"/>
                      </a:schemeClr>
                    </a:solidFill>
                    <a:latin typeface="Museo Sans 300" panose="02000000000000000000" pitchFamily="50" charset="0"/>
                  </a:rPr>
                  <a:t>Citi and JPMorgan Chase enjoy a “rapid rebound” in profitability, fuelling hopes of a “nascent economic recovery”.</a:t>
                </a:r>
              </a:p>
              <a:p>
                <a:pPr marL="241300" lvl="1" indent="-171450" eaLnBrk="1" fontAlgn="auto" hangingPunct="1">
                  <a:spcBef>
                    <a:spcPts val="0"/>
                  </a:spcBef>
                  <a:spcAft>
                    <a:spcPts val="100"/>
                  </a:spcAft>
                  <a:buClr>
                    <a:srgbClr val="6DC6A5"/>
                  </a:buClr>
                  <a:buSzPct val="100000"/>
                  <a:buFont typeface="Arial" panose="020B0604020202020204" pitchFamily="34" charset="0"/>
                  <a:buChar char="▲"/>
                  <a:tabLst>
                    <a:tab pos="457200" algn="l"/>
                    <a:tab pos="2511425" algn="l"/>
                  </a:tabLst>
                  <a:defRPr/>
                </a:pPr>
                <a:r>
                  <a:rPr lang="en-GB" sz="700" dirty="0">
                    <a:solidFill>
                      <a:schemeClr val="tx1">
                        <a:lumMod val="95000"/>
                        <a:lumOff val="5000"/>
                      </a:schemeClr>
                    </a:solidFill>
                    <a:latin typeface="Museo Sans 300" panose="02000000000000000000" pitchFamily="50" charset="0"/>
                  </a:rPr>
                  <a:t>HSBC and Santander are amongst banks saying loan losses are likely to be lower than expected. </a:t>
                </a:r>
              </a:p>
            </p:txBody>
          </p:sp>
          <p:sp>
            <p:nvSpPr>
              <p:cNvPr id="93" name="Rectángulo: esquinas superiores redondeadas 72">
                <a:extLst>
                  <a:ext uri="{FF2B5EF4-FFF2-40B4-BE49-F238E27FC236}">
                    <a16:creationId xmlns:a16="http://schemas.microsoft.com/office/drawing/2014/main" id="{22536839-8086-47CA-8A14-14E1239CDE9C}"/>
                  </a:ext>
                </a:extLst>
              </p:cNvPr>
              <p:cNvSpPr/>
              <p:nvPr/>
            </p:nvSpPr>
            <p:spPr>
              <a:xfrm rot="16200000">
                <a:off x="5292889" y="-1534182"/>
                <a:ext cx="450711" cy="6380634"/>
              </a:xfrm>
              <a:prstGeom prst="round2SameRect">
                <a:avLst>
                  <a:gd name="adj1" fmla="val 50000"/>
                  <a:gd name="adj2" fmla="val 50000"/>
                </a:avLst>
              </a:prstGeom>
              <a:noFill/>
              <a:ln w="19050">
                <a:solidFill>
                  <a:srgbClr val="6DC6A5"/>
                </a:solidFill>
              </a:ln>
              <a:effectLst/>
            </p:spPr>
            <p:style>
              <a:lnRef idx="1">
                <a:schemeClr val="accent1"/>
              </a:lnRef>
              <a:fillRef idx="3">
                <a:schemeClr val="accent1"/>
              </a:fillRef>
              <a:effectRef idx="2">
                <a:schemeClr val="accent1"/>
              </a:effectRef>
              <a:fontRef idx="minor">
                <a:schemeClr val="lt1"/>
              </a:fontRef>
            </p:style>
            <p:txBody>
              <a:bodyPr vert="vert" wrap="none" lIns="0" tIns="540000" rIns="36000" bIns="108000" rtlCol="0" anchor="ctr" anchorCtr="0"/>
              <a:lstStyle/>
              <a:p>
                <a:r>
                  <a:rPr lang="en-GB" sz="900" b="1" dirty="0">
                    <a:solidFill>
                      <a:schemeClr val="bg1">
                        <a:lumMod val="50000"/>
                      </a:schemeClr>
                    </a:solidFill>
                    <a:latin typeface="Museo Slab 500" panose="02000000000000000000" pitchFamily="50" charset="0"/>
                    <a:cs typeface="Museo Slab 100"/>
                  </a:rPr>
                  <a:t>Systemic Risk Management</a:t>
                </a:r>
                <a:endParaRPr lang="en-GB" b="1" dirty="0">
                  <a:solidFill>
                    <a:schemeClr val="bg1">
                      <a:lumMod val="50000"/>
                    </a:schemeClr>
                  </a:solidFill>
                  <a:latin typeface="Museo Slab 500" panose="02000000000000000000" pitchFamily="50" charset="0"/>
                  <a:cs typeface="Museo Slab 100"/>
                </a:endParaRPr>
              </a:p>
            </p:txBody>
          </p:sp>
        </p:grpSp>
      </p:grpSp>
      <p:grpSp>
        <p:nvGrpSpPr>
          <p:cNvPr id="94" name="Group 93">
            <a:extLst>
              <a:ext uri="{FF2B5EF4-FFF2-40B4-BE49-F238E27FC236}">
                <a16:creationId xmlns:a16="http://schemas.microsoft.com/office/drawing/2014/main" id="{867DA00F-8F4E-4222-BBA3-731078BA2CE5}"/>
              </a:ext>
            </a:extLst>
          </p:cNvPr>
          <p:cNvGrpSpPr/>
          <p:nvPr/>
        </p:nvGrpSpPr>
        <p:grpSpPr>
          <a:xfrm>
            <a:off x="1736412" y="2343726"/>
            <a:ext cx="6919219" cy="536861"/>
            <a:chOff x="2272683" y="4154750"/>
            <a:chExt cx="6063449" cy="536861"/>
          </a:xfrm>
        </p:grpSpPr>
        <p:sp>
          <p:nvSpPr>
            <p:cNvPr id="95" name="Rectángulo: esquinas superiores redondeadas 75">
              <a:extLst>
                <a:ext uri="{FF2B5EF4-FFF2-40B4-BE49-F238E27FC236}">
                  <a16:creationId xmlns:a16="http://schemas.microsoft.com/office/drawing/2014/main" id="{57836EC6-C5D4-4BD6-99A1-B7F5F9246AB2}"/>
                </a:ext>
              </a:extLst>
            </p:cNvPr>
            <p:cNvSpPr/>
            <p:nvPr/>
          </p:nvSpPr>
          <p:spPr>
            <a:xfrm>
              <a:off x="2272684" y="4154750"/>
              <a:ext cx="474557" cy="536861"/>
            </a:xfrm>
            <a:prstGeom prst="round2SameRect">
              <a:avLst>
                <a:gd name="adj1" fmla="val 50000"/>
                <a:gd name="adj2" fmla="val 50000"/>
              </a:avLst>
            </a:prstGeom>
            <a:solidFill>
              <a:srgbClr val="6DC6A5"/>
            </a:solidFill>
            <a:ln w="38100">
              <a:noFill/>
            </a:ln>
            <a:effectLst>
              <a:outerShdw blurRad="114300" dist="127000" dir="2700000" sx="80000" sy="80000" algn="tl" rotWithShape="0">
                <a:prstClr val="black">
                  <a:alpha val="30000"/>
                </a:prstClr>
              </a:outerShdw>
            </a:effectLst>
          </p:spPr>
          <p:style>
            <a:lnRef idx="1">
              <a:schemeClr val="accent1"/>
            </a:lnRef>
            <a:fillRef idx="3">
              <a:schemeClr val="accent1"/>
            </a:fillRef>
            <a:effectRef idx="2">
              <a:schemeClr val="accent1"/>
            </a:effectRef>
            <a:fontRef idx="minor">
              <a:schemeClr val="lt1"/>
            </a:fontRef>
          </p:style>
          <p:txBody>
            <a:bodyPr wrap="none" lIns="0" tIns="36000" rIns="0" bIns="0" rtlCol="0" anchor="ctr" anchorCtr="1"/>
            <a:lstStyle/>
            <a:p>
              <a:pPr lvl="0" algn="ctr" eaLnBrk="1" fontAlgn="auto" hangingPunct="1">
                <a:spcBef>
                  <a:spcPts val="0"/>
                </a:spcBef>
                <a:spcAft>
                  <a:spcPts val="0"/>
                </a:spcAft>
                <a:defRPr/>
              </a:pPr>
              <a:r>
                <a:rPr lang="en-GB" sz="1400">
                  <a:solidFill>
                    <a:schemeClr val="bg1"/>
                  </a:solidFill>
                  <a:latin typeface="Museo Slab 700" panose="02000000000000000000" pitchFamily="50" charset="0"/>
                  <a:cs typeface="Museo Slab 300"/>
                </a:rPr>
                <a:t>2</a:t>
              </a:r>
              <a:r>
                <a:rPr lang="en-GB" sz="1400" baseline="30000">
                  <a:solidFill>
                    <a:schemeClr val="bg1"/>
                  </a:solidFill>
                  <a:latin typeface="Museo Slab 700" panose="02000000000000000000" pitchFamily="50" charset="0"/>
                  <a:cs typeface="Museo Slab 300"/>
                </a:rPr>
                <a:t>nd</a:t>
              </a:r>
              <a:endParaRPr lang="en-GB" sz="700" baseline="30000">
                <a:solidFill>
                  <a:schemeClr val="bg1"/>
                </a:solidFill>
                <a:latin typeface="Museo Slab 300"/>
                <a:cs typeface="Museo Slab 300"/>
              </a:endParaRPr>
            </a:p>
          </p:txBody>
        </p:sp>
        <p:grpSp>
          <p:nvGrpSpPr>
            <p:cNvPr id="96" name="Grupo 24">
              <a:extLst>
                <a:ext uri="{FF2B5EF4-FFF2-40B4-BE49-F238E27FC236}">
                  <a16:creationId xmlns:a16="http://schemas.microsoft.com/office/drawing/2014/main" id="{F9FD7089-430E-4D4D-BB0C-44977477D89D}"/>
                </a:ext>
              </a:extLst>
            </p:cNvPr>
            <p:cNvGrpSpPr/>
            <p:nvPr/>
          </p:nvGrpSpPr>
          <p:grpSpPr>
            <a:xfrm>
              <a:off x="2272683" y="4190743"/>
              <a:ext cx="6063449" cy="475583"/>
              <a:chOff x="2327928" y="1430779"/>
              <a:chExt cx="6380634" cy="461095"/>
            </a:xfrm>
          </p:grpSpPr>
          <p:sp>
            <p:nvSpPr>
              <p:cNvPr id="97" name="Rectángulo: esquinas superiores redondeadas 71">
                <a:extLst>
                  <a:ext uri="{FF2B5EF4-FFF2-40B4-BE49-F238E27FC236}">
                    <a16:creationId xmlns:a16="http://schemas.microsoft.com/office/drawing/2014/main" id="{B61ED583-57EA-4C53-A199-E376FEE3FA3E}"/>
                  </a:ext>
                </a:extLst>
              </p:cNvPr>
              <p:cNvSpPr/>
              <p:nvPr/>
            </p:nvSpPr>
            <p:spPr>
              <a:xfrm rot="16200000">
                <a:off x="6387517" y="-429170"/>
                <a:ext cx="450711" cy="4191378"/>
              </a:xfrm>
              <a:prstGeom prst="round2SameRect">
                <a:avLst>
                  <a:gd name="adj1" fmla="val 0"/>
                  <a:gd name="adj2" fmla="val 50000"/>
                </a:avLst>
              </a:prstGeom>
              <a:solidFill>
                <a:srgbClr val="81CFD4">
                  <a:alpha val="25000"/>
                </a:srgbClr>
              </a:solidFill>
              <a:ln w="38100">
                <a:noFill/>
              </a:ln>
              <a:effectLst/>
            </p:spPr>
            <p:style>
              <a:lnRef idx="1">
                <a:schemeClr val="accent1"/>
              </a:lnRef>
              <a:fillRef idx="3">
                <a:schemeClr val="accent1"/>
              </a:fillRef>
              <a:effectRef idx="2">
                <a:schemeClr val="accent1"/>
              </a:effectRef>
              <a:fontRef idx="minor">
                <a:schemeClr val="lt1"/>
              </a:fontRef>
            </p:style>
            <p:txBody>
              <a:bodyPr vert="vert" wrap="square" lIns="0" tIns="72000" rIns="0" bIns="144000" rtlCol="0" anchor="ctr" anchorCtr="0"/>
              <a:lstStyle/>
              <a:p>
                <a:pPr marL="241300" lvl="1" indent="-171450" eaLnBrk="1" fontAlgn="auto" hangingPunct="1">
                  <a:spcBef>
                    <a:spcPts val="0"/>
                  </a:spcBef>
                  <a:spcAft>
                    <a:spcPts val="100"/>
                  </a:spcAft>
                  <a:buClr>
                    <a:srgbClr val="6DC6A5"/>
                  </a:buClr>
                  <a:buSzPct val="100000"/>
                  <a:buFont typeface="Arial" panose="020B0604020202020204" pitchFamily="34" charset="0"/>
                  <a:buChar char="▲"/>
                  <a:tabLst>
                    <a:tab pos="457200" algn="l"/>
                    <a:tab pos="2511425" algn="l"/>
                  </a:tabLst>
                  <a:defRPr/>
                </a:pPr>
                <a:r>
                  <a:rPr lang="en-US" sz="700" dirty="0">
                    <a:solidFill>
                      <a:schemeClr val="tx1">
                        <a:lumMod val="95000"/>
                        <a:lumOff val="5000"/>
                      </a:schemeClr>
                    </a:solidFill>
                    <a:latin typeface="Museo Sans 300" panose="02000000000000000000" pitchFamily="50" charset="0"/>
                  </a:rPr>
                  <a:t>Fifth Third launches a collaborative initiative to assist small businesses impacted by COVID-19.</a:t>
                </a:r>
              </a:p>
              <a:p>
                <a:pPr marL="241300" lvl="1" indent="-171450" eaLnBrk="1" fontAlgn="auto" hangingPunct="1">
                  <a:spcBef>
                    <a:spcPts val="0"/>
                  </a:spcBef>
                  <a:spcAft>
                    <a:spcPts val="100"/>
                  </a:spcAft>
                  <a:buClr>
                    <a:srgbClr val="6DC6A5"/>
                  </a:buClr>
                  <a:buSzPct val="100000"/>
                  <a:buFont typeface="Arial" panose="020B0604020202020204" pitchFamily="34" charset="0"/>
                  <a:buChar char="▲"/>
                  <a:tabLst>
                    <a:tab pos="457200" algn="l"/>
                    <a:tab pos="2511425" algn="l"/>
                  </a:tabLst>
                  <a:defRPr/>
                </a:pPr>
                <a:r>
                  <a:rPr lang="en-GB" sz="700" dirty="0">
                    <a:solidFill>
                      <a:schemeClr val="tx1">
                        <a:lumMod val="95000"/>
                        <a:lumOff val="5000"/>
                      </a:schemeClr>
                    </a:solidFill>
                    <a:latin typeface="Museo Sans 300" panose="02000000000000000000" pitchFamily="50" charset="0"/>
                  </a:rPr>
                  <a:t>JPMorgan Chase announces a $30bn initiative to “advance racial equity” via loans and investments in Black and Latinx communities. </a:t>
                </a:r>
              </a:p>
            </p:txBody>
          </p:sp>
          <p:sp>
            <p:nvSpPr>
              <p:cNvPr id="98" name="Rectángulo: esquinas superiores redondeadas 72">
                <a:extLst>
                  <a:ext uri="{FF2B5EF4-FFF2-40B4-BE49-F238E27FC236}">
                    <a16:creationId xmlns:a16="http://schemas.microsoft.com/office/drawing/2014/main" id="{163DF741-2E33-4ACC-AEE8-28155D821035}"/>
                  </a:ext>
                </a:extLst>
              </p:cNvPr>
              <p:cNvSpPr/>
              <p:nvPr/>
            </p:nvSpPr>
            <p:spPr>
              <a:xfrm rot="16200000">
                <a:off x="5292889" y="-1534182"/>
                <a:ext cx="450711" cy="6380634"/>
              </a:xfrm>
              <a:prstGeom prst="round2SameRect">
                <a:avLst>
                  <a:gd name="adj1" fmla="val 50000"/>
                  <a:gd name="adj2" fmla="val 50000"/>
                </a:avLst>
              </a:prstGeom>
              <a:noFill/>
              <a:ln w="19050">
                <a:solidFill>
                  <a:srgbClr val="6DC6A5"/>
                </a:solidFill>
              </a:ln>
              <a:effectLst/>
            </p:spPr>
            <p:style>
              <a:lnRef idx="1">
                <a:schemeClr val="accent1"/>
              </a:lnRef>
              <a:fillRef idx="3">
                <a:schemeClr val="accent1"/>
              </a:fillRef>
              <a:effectRef idx="2">
                <a:schemeClr val="accent1"/>
              </a:effectRef>
              <a:fontRef idx="minor">
                <a:schemeClr val="lt1"/>
              </a:fontRef>
            </p:style>
            <p:txBody>
              <a:bodyPr vert="vert" wrap="none" lIns="0" tIns="540000" rIns="36000" bIns="108000" rtlCol="0" anchor="ctr" anchorCtr="0"/>
              <a:lstStyle/>
              <a:p>
                <a:r>
                  <a:rPr lang="en-GB" sz="900" b="1" dirty="0">
                    <a:solidFill>
                      <a:schemeClr val="bg1">
                        <a:lumMod val="50000"/>
                      </a:schemeClr>
                    </a:solidFill>
                    <a:latin typeface="Museo Slab 500" panose="02000000000000000000" pitchFamily="50" charset="0"/>
                    <a:cs typeface="Museo Slab 100"/>
                  </a:rPr>
                  <a:t>Financial Inclusion</a:t>
                </a:r>
              </a:p>
              <a:p>
                <a:r>
                  <a:rPr lang="en-GB" sz="900" b="1" dirty="0">
                    <a:solidFill>
                      <a:schemeClr val="bg1">
                        <a:lumMod val="50000"/>
                      </a:schemeClr>
                    </a:solidFill>
                    <a:latin typeface="Museo Slab 500" panose="02000000000000000000" pitchFamily="50" charset="0"/>
                    <a:cs typeface="Museo Slab 100"/>
                  </a:rPr>
                  <a:t>&amp; Capacity Building</a:t>
                </a:r>
              </a:p>
            </p:txBody>
          </p:sp>
        </p:grpSp>
      </p:grpSp>
      <p:grpSp>
        <p:nvGrpSpPr>
          <p:cNvPr id="99" name="Group 98">
            <a:extLst>
              <a:ext uri="{FF2B5EF4-FFF2-40B4-BE49-F238E27FC236}">
                <a16:creationId xmlns:a16="http://schemas.microsoft.com/office/drawing/2014/main" id="{8A2BB8C6-AA30-43B3-A330-1B693D9BD8A4}"/>
              </a:ext>
            </a:extLst>
          </p:cNvPr>
          <p:cNvGrpSpPr/>
          <p:nvPr/>
        </p:nvGrpSpPr>
        <p:grpSpPr>
          <a:xfrm>
            <a:off x="1741994" y="3996734"/>
            <a:ext cx="6919217" cy="536861"/>
            <a:chOff x="2272682" y="4154750"/>
            <a:chExt cx="6063449" cy="536861"/>
          </a:xfrm>
        </p:grpSpPr>
        <p:sp>
          <p:nvSpPr>
            <p:cNvPr id="100" name="Rectángulo: esquinas superiores redondeadas 75">
              <a:extLst>
                <a:ext uri="{FF2B5EF4-FFF2-40B4-BE49-F238E27FC236}">
                  <a16:creationId xmlns:a16="http://schemas.microsoft.com/office/drawing/2014/main" id="{A94E0867-CC89-4855-9077-DEB0E369383D}"/>
                </a:ext>
              </a:extLst>
            </p:cNvPr>
            <p:cNvSpPr/>
            <p:nvPr/>
          </p:nvSpPr>
          <p:spPr>
            <a:xfrm>
              <a:off x="2272683" y="4154750"/>
              <a:ext cx="474558" cy="536861"/>
            </a:xfrm>
            <a:prstGeom prst="round2SameRect">
              <a:avLst>
                <a:gd name="adj1" fmla="val 50000"/>
                <a:gd name="adj2" fmla="val 50000"/>
              </a:avLst>
            </a:prstGeom>
            <a:solidFill>
              <a:srgbClr val="6DC6A5"/>
            </a:solidFill>
            <a:ln w="38100">
              <a:noFill/>
            </a:ln>
            <a:effectLst>
              <a:outerShdw blurRad="114300" dist="127000" dir="2700000" sx="80000" sy="80000" algn="tl" rotWithShape="0">
                <a:prstClr val="black">
                  <a:alpha val="30000"/>
                </a:prstClr>
              </a:outerShdw>
            </a:effectLst>
          </p:spPr>
          <p:style>
            <a:lnRef idx="1">
              <a:schemeClr val="accent1"/>
            </a:lnRef>
            <a:fillRef idx="3">
              <a:schemeClr val="accent1"/>
            </a:fillRef>
            <a:effectRef idx="2">
              <a:schemeClr val="accent1"/>
            </a:effectRef>
            <a:fontRef idx="minor">
              <a:schemeClr val="lt1"/>
            </a:fontRef>
          </p:style>
          <p:txBody>
            <a:bodyPr wrap="none" lIns="0" tIns="36000" rIns="0" bIns="0" rtlCol="0" anchor="ctr" anchorCtr="1"/>
            <a:lstStyle/>
            <a:p>
              <a:pPr lvl="0" algn="ctr" eaLnBrk="1" fontAlgn="auto" hangingPunct="1">
                <a:spcBef>
                  <a:spcPts val="0"/>
                </a:spcBef>
                <a:spcAft>
                  <a:spcPts val="0"/>
                </a:spcAft>
                <a:defRPr/>
              </a:pPr>
              <a:r>
                <a:rPr lang="en-GB" sz="1400">
                  <a:solidFill>
                    <a:schemeClr val="bg1"/>
                  </a:solidFill>
                  <a:latin typeface="Museo Slab 700" panose="02000000000000000000" pitchFamily="50" charset="0"/>
                  <a:cs typeface="Museo Slab 300"/>
                </a:rPr>
                <a:t>4</a:t>
              </a:r>
              <a:r>
                <a:rPr lang="en-GB" sz="1400" baseline="30000">
                  <a:solidFill>
                    <a:schemeClr val="bg1"/>
                  </a:solidFill>
                  <a:latin typeface="Museo Slab 700" panose="02000000000000000000" pitchFamily="50" charset="0"/>
                  <a:cs typeface="Museo Slab 300"/>
                </a:rPr>
                <a:t>th</a:t>
              </a:r>
              <a:endParaRPr lang="en-GB" sz="700" baseline="30000">
                <a:solidFill>
                  <a:schemeClr val="bg1"/>
                </a:solidFill>
                <a:latin typeface="Museo Slab 300"/>
                <a:cs typeface="Museo Slab 300"/>
              </a:endParaRPr>
            </a:p>
          </p:txBody>
        </p:sp>
        <p:grpSp>
          <p:nvGrpSpPr>
            <p:cNvPr id="104" name="Grupo 24">
              <a:extLst>
                <a:ext uri="{FF2B5EF4-FFF2-40B4-BE49-F238E27FC236}">
                  <a16:creationId xmlns:a16="http://schemas.microsoft.com/office/drawing/2014/main" id="{E673FEAE-18F0-439B-8AE6-8A216231CF71}"/>
                </a:ext>
              </a:extLst>
            </p:cNvPr>
            <p:cNvGrpSpPr/>
            <p:nvPr/>
          </p:nvGrpSpPr>
          <p:grpSpPr>
            <a:xfrm>
              <a:off x="2272682" y="4201457"/>
              <a:ext cx="6063449" cy="468674"/>
              <a:chOff x="2327927" y="1441165"/>
              <a:chExt cx="6380634" cy="454396"/>
            </a:xfrm>
          </p:grpSpPr>
          <p:sp>
            <p:nvSpPr>
              <p:cNvPr id="105" name="Rectángulo: esquinas superiores redondeadas 71">
                <a:extLst>
                  <a:ext uri="{FF2B5EF4-FFF2-40B4-BE49-F238E27FC236}">
                    <a16:creationId xmlns:a16="http://schemas.microsoft.com/office/drawing/2014/main" id="{F1943B28-3051-4264-BAB8-23CB098538F1}"/>
                  </a:ext>
                </a:extLst>
              </p:cNvPr>
              <p:cNvSpPr/>
              <p:nvPr/>
            </p:nvSpPr>
            <p:spPr>
              <a:xfrm rot="16200000">
                <a:off x="6387517" y="-429168"/>
                <a:ext cx="450712" cy="4191377"/>
              </a:xfrm>
              <a:prstGeom prst="round2SameRect">
                <a:avLst>
                  <a:gd name="adj1" fmla="val 0"/>
                  <a:gd name="adj2" fmla="val 50000"/>
                </a:avLst>
              </a:prstGeom>
              <a:solidFill>
                <a:srgbClr val="81CFD4">
                  <a:alpha val="25000"/>
                </a:srgbClr>
              </a:solidFill>
              <a:ln w="38100">
                <a:noFill/>
              </a:ln>
              <a:effectLst/>
            </p:spPr>
            <p:style>
              <a:lnRef idx="1">
                <a:schemeClr val="accent1"/>
              </a:lnRef>
              <a:fillRef idx="3">
                <a:schemeClr val="accent1"/>
              </a:fillRef>
              <a:effectRef idx="2">
                <a:schemeClr val="accent1"/>
              </a:effectRef>
              <a:fontRef idx="minor">
                <a:schemeClr val="lt1"/>
              </a:fontRef>
            </p:style>
            <p:txBody>
              <a:bodyPr vert="vert" wrap="square" lIns="0" tIns="72000" rIns="0" bIns="144000" rtlCol="0" anchor="ctr" anchorCtr="0"/>
              <a:lstStyle/>
              <a:p>
                <a:pPr marL="241300" lvl="1" indent="-171450" eaLnBrk="1" fontAlgn="auto" hangingPunct="1">
                  <a:spcBef>
                    <a:spcPts val="0"/>
                  </a:spcBef>
                  <a:spcAft>
                    <a:spcPts val="100"/>
                  </a:spcAft>
                  <a:buClr>
                    <a:srgbClr val="6DC6A5"/>
                  </a:buClr>
                  <a:buSzPct val="100000"/>
                  <a:buFont typeface="Arial" panose="020B0604020202020204" pitchFamily="34" charset="0"/>
                  <a:buChar char="▲"/>
                  <a:tabLst>
                    <a:tab pos="457200" algn="l"/>
                    <a:tab pos="2511425" algn="l"/>
                  </a:tabLst>
                  <a:defRPr/>
                </a:pPr>
                <a:r>
                  <a:rPr lang="en-GB" sz="700" dirty="0">
                    <a:solidFill>
                      <a:schemeClr val="tx1">
                        <a:lumMod val="95000"/>
                        <a:lumOff val="5000"/>
                      </a:schemeClr>
                    </a:solidFill>
                    <a:latin typeface="Museo Sans 300" panose="02000000000000000000" pitchFamily="50" charset="0"/>
                  </a:rPr>
                  <a:t>Santander showcases its digital banking initiatives, including heavy cybersecurity investment.</a:t>
                </a:r>
              </a:p>
              <a:p>
                <a:pPr marL="241300" lvl="1" indent="-171450" eaLnBrk="1" fontAlgn="auto" hangingPunct="1">
                  <a:spcBef>
                    <a:spcPts val="0"/>
                  </a:spcBef>
                  <a:spcAft>
                    <a:spcPts val="100"/>
                  </a:spcAft>
                  <a:buClr>
                    <a:srgbClr val="FF0000"/>
                  </a:buClr>
                  <a:buSzPct val="100000"/>
                  <a:buFont typeface="Arial" panose="020B0604020202020204" pitchFamily="34" charset="0"/>
                  <a:buChar char="▼"/>
                  <a:tabLst>
                    <a:tab pos="457200" algn="l"/>
                    <a:tab pos="2511425" algn="l"/>
                  </a:tabLst>
                  <a:defRPr/>
                </a:pPr>
                <a:r>
                  <a:rPr lang="en-GB" sz="700" dirty="0">
                    <a:solidFill>
                      <a:schemeClr val="tx1">
                        <a:lumMod val="95000"/>
                        <a:lumOff val="5000"/>
                      </a:schemeClr>
                    </a:solidFill>
                    <a:latin typeface="Museo Sans 300" panose="02000000000000000000" pitchFamily="50" charset="0"/>
                  </a:rPr>
                  <a:t>Citi is fined $400m as regulators criticise “longstanding deficiencies” with compliance risk management, data quality management and internal controls.</a:t>
                </a:r>
              </a:p>
            </p:txBody>
          </p:sp>
          <p:sp>
            <p:nvSpPr>
              <p:cNvPr id="109" name="Rectángulo: esquinas superiores redondeadas 72">
                <a:extLst>
                  <a:ext uri="{FF2B5EF4-FFF2-40B4-BE49-F238E27FC236}">
                    <a16:creationId xmlns:a16="http://schemas.microsoft.com/office/drawing/2014/main" id="{A191166C-2D41-4AF2-AB54-B09FAEE8232C}"/>
                  </a:ext>
                </a:extLst>
              </p:cNvPr>
              <p:cNvSpPr/>
              <p:nvPr/>
            </p:nvSpPr>
            <p:spPr>
              <a:xfrm rot="16200000">
                <a:off x="5292888" y="-1520111"/>
                <a:ext cx="450711" cy="6380634"/>
              </a:xfrm>
              <a:prstGeom prst="round2SameRect">
                <a:avLst>
                  <a:gd name="adj1" fmla="val 50000"/>
                  <a:gd name="adj2" fmla="val 50000"/>
                </a:avLst>
              </a:prstGeom>
              <a:noFill/>
              <a:ln w="19050">
                <a:solidFill>
                  <a:srgbClr val="6DC6A5"/>
                </a:solidFill>
              </a:ln>
              <a:effectLst/>
            </p:spPr>
            <p:style>
              <a:lnRef idx="1">
                <a:schemeClr val="accent1"/>
              </a:lnRef>
              <a:fillRef idx="3">
                <a:schemeClr val="accent1"/>
              </a:fillRef>
              <a:effectRef idx="2">
                <a:schemeClr val="accent1"/>
              </a:effectRef>
              <a:fontRef idx="minor">
                <a:schemeClr val="lt1"/>
              </a:fontRef>
            </p:style>
            <p:txBody>
              <a:bodyPr vert="vert" wrap="none" lIns="0" tIns="540000" rIns="108000" bIns="108000" rtlCol="0" anchor="t" anchorCtr="0"/>
              <a:lstStyle/>
              <a:p>
                <a:r>
                  <a:rPr lang="en-GB" sz="900" b="1">
                    <a:solidFill>
                      <a:schemeClr val="bg1">
                        <a:lumMod val="50000"/>
                      </a:schemeClr>
                    </a:solidFill>
                    <a:latin typeface="Museo Slab 500" panose="02000000000000000000" pitchFamily="50" charset="0"/>
                    <a:cs typeface="Museo Slab 100"/>
                  </a:rPr>
                  <a:t>Data Security</a:t>
                </a:r>
              </a:p>
            </p:txBody>
          </p:sp>
        </p:grpSp>
      </p:grpSp>
      <p:grpSp>
        <p:nvGrpSpPr>
          <p:cNvPr id="110" name="Group 109">
            <a:extLst>
              <a:ext uri="{FF2B5EF4-FFF2-40B4-BE49-F238E27FC236}">
                <a16:creationId xmlns:a16="http://schemas.microsoft.com/office/drawing/2014/main" id="{DB928B57-814A-4D43-81CF-6646754A0688}"/>
              </a:ext>
            </a:extLst>
          </p:cNvPr>
          <p:cNvGrpSpPr/>
          <p:nvPr/>
        </p:nvGrpSpPr>
        <p:grpSpPr>
          <a:xfrm>
            <a:off x="1736408" y="1517222"/>
            <a:ext cx="6924789" cy="536861"/>
            <a:chOff x="2272682" y="4154750"/>
            <a:chExt cx="6063450" cy="536861"/>
          </a:xfrm>
        </p:grpSpPr>
        <p:sp>
          <p:nvSpPr>
            <p:cNvPr id="114" name="Rectángulo: esquinas superiores redondeadas 75">
              <a:extLst>
                <a:ext uri="{FF2B5EF4-FFF2-40B4-BE49-F238E27FC236}">
                  <a16:creationId xmlns:a16="http://schemas.microsoft.com/office/drawing/2014/main" id="{F869A225-240A-460D-8228-45D1F968F2C9}"/>
                </a:ext>
              </a:extLst>
            </p:cNvPr>
            <p:cNvSpPr/>
            <p:nvPr/>
          </p:nvSpPr>
          <p:spPr>
            <a:xfrm>
              <a:off x="2272683" y="4154750"/>
              <a:ext cx="474178" cy="536861"/>
            </a:xfrm>
            <a:prstGeom prst="round2SameRect">
              <a:avLst>
                <a:gd name="adj1" fmla="val 50000"/>
                <a:gd name="adj2" fmla="val 50000"/>
              </a:avLst>
            </a:prstGeom>
            <a:solidFill>
              <a:srgbClr val="6DC6A5"/>
            </a:solidFill>
            <a:ln w="38100">
              <a:noFill/>
            </a:ln>
            <a:effectLst>
              <a:outerShdw blurRad="114300" dist="127000" dir="2700000" sx="80000" sy="80000" algn="tl" rotWithShape="0">
                <a:prstClr val="black">
                  <a:alpha val="30000"/>
                </a:prstClr>
              </a:outerShdw>
            </a:effectLst>
          </p:spPr>
          <p:style>
            <a:lnRef idx="1">
              <a:schemeClr val="accent1"/>
            </a:lnRef>
            <a:fillRef idx="3">
              <a:schemeClr val="accent1"/>
            </a:fillRef>
            <a:effectRef idx="2">
              <a:schemeClr val="accent1"/>
            </a:effectRef>
            <a:fontRef idx="minor">
              <a:schemeClr val="lt1"/>
            </a:fontRef>
          </p:style>
          <p:txBody>
            <a:bodyPr wrap="none" lIns="0" tIns="36000" rIns="0" bIns="0" rtlCol="0" anchor="ctr" anchorCtr="1"/>
            <a:lstStyle/>
            <a:p>
              <a:pPr lvl="0" algn="ctr" eaLnBrk="1" fontAlgn="auto" hangingPunct="1">
                <a:spcBef>
                  <a:spcPts val="0"/>
                </a:spcBef>
                <a:spcAft>
                  <a:spcPts val="0"/>
                </a:spcAft>
                <a:defRPr/>
              </a:pPr>
              <a:r>
                <a:rPr lang="en-GB" sz="1400">
                  <a:solidFill>
                    <a:schemeClr val="bg1"/>
                  </a:solidFill>
                  <a:latin typeface="Museo Slab 700" panose="02000000000000000000" pitchFamily="50" charset="0"/>
                  <a:cs typeface="Museo Slab 300"/>
                </a:rPr>
                <a:t>1</a:t>
              </a:r>
              <a:r>
                <a:rPr lang="en-GB" sz="1400" baseline="30000">
                  <a:solidFill>
                    <a:schemeClr val="bg1"/>
                  </a:solidFill>
                  <a:latin typeface="Museo Slab 700" panose="02000000000000000000" pitchFamily="50" charset="0"/>
                  <a:cs typeface="Museo Slab 300"/>
                </a:rPr>
                <a:t>st</a:t>
              </a:r>
              <a:endParaRPr lang="en-GB" sz="700" baseline="30000">
                <a:solidFill>
                  <a:schemeClr val="bg1"/>
                </a:solidFill>
                <a:latin typeface="Museo Slab 300"/>
                <a:cs typeface="Museo Slab 300"/>
              </a:endParaRPr>
            </a:p>
          </p:txBody>
        </p:sp>
        <p:grpSp>
          <p:nvGrpSpPr>
            <p:cNvPr id="115" name="Grupo 24">
              <a:extLst>
                <a:ext uri="{FF2B5EF4-FFF2-40B4-BE49-F238E27FC236}">
                  <a16:creationId xmlns:a16="http://schemas.microsoft.com/office/drawing/2014/main" id="{722BAD51-20A8-4D1D-9EAB-1883FFAF0E92}"/>
                </a:ext>
              </a:extLst>
            </p:cNvPr>
            <p:cNvGrpSpPr/>
            <p:nvPr/>
          </p:nvGrpSpPr>
          <p:grpSpPr>
            <a:xfrm>
              <a:off x="2272682" y="4190744"/>
              <a:ext cx="6063450" cy="475584"/>
              <a:chOff x="2327928" y="1430780"/>
              <a:chExt cx="6380636" cy="461096"/>
            </a:xfrm>
          </p:grpSpPr>
          <p:sp>
            <p:nvSpPr>
              <p:cNvPr id="119" name="Rectángulo: esquinas superiores redondeadas 71">
                <a:extLst>
                  <a:ext uri="{FF2B5EF4-FFF2-40B4-BE49-F238E27FC236}">
                    <a16:creationId xmlns:a16="http://schemas.microsoft.com/office/drawing/2014/main" id="{3BB1A185-343F-4E5C-B513-CA5E9D4600A3}"/>
                  </a:ext>
                </a:extLst>
              </p:cNvPr>
              <p:cNvSpPr/>
              <p:nvPr/>
            </p:nvSpPr>
            <p:spPr>
              <a:xfrm rot="16200000">
                <a:off x="6387520" y="-429168"/>
                <a:ext cx="450712" cy="4191376"/>
              </a:xfrm>
              <a:prstGeom prst="round2SameRect">
                <a:avLst>
                  <a:gd name="adj1" fmla="val 0"/>
                  <a:gd name="adj2" fmla="val 50000"/>
                </a:avLst>
              </a:prstGeom>
              <a:solidFill>
                <a:srgbClr val="81CFD4">
                  <a:alpha val="25000"/>
                </a:srgbClr>
              </a:solidFill>
              <a:ln w="38100">
                <a:noFill/>
              </a:ln>
              <a:effectLst/>
            </p:spPr>
            <p:style>
              <a:lnRef idx="1">
                <a:schemeClr val="accent1"/>
              </a:lnRef>
              <a:fillRef idx="3">
                <a:schemeClr val="accent1"/>
              </a:fillRef>
              <a:effectRef idx="2">
                <a:schemeClr val="accent1"/>
              </a:effectRef>
              <a:fontRef idx="minor">
                <a:schemeClr val="lt1"/>
              </a:fontRef>
            </p:style>
            <p:txBody>
              <a:bodyPr vert="vert" wrap="square" lIns="0" tIns="108000" rIns="0" bIns="72000" rtlCol="0" anchor="ctr" anchorCtr="0"/>
              <a:lstStyle/>
              <a:p>
                <a:pPr marL="241300" lvl="1" indent="-171450" eaLnBrk="1" fontAlgn="auto" hangingPunct="1">
                  <a:spcBef>
                    <a:spcPts val="0"/>
                  </a:spcBef>
                  <a:spcAft>
                    <a:spcPts val="100"/>
                  </a:spcAft>
                  <a:buClr>
                    <a:srgbClr val="6DC6A5"/>
                  </a:buClr>
                  <a:buSzPct val="100000"/>
                  <a:buFont typeface="Arial" panose="020B0604020202020204" pitchFamily="34" charset="0"/>
                  <a:buChar char="▲"/>
                  <a:tabLst>
                    <a:tab pos="457200" algn="l"/>
                    <a:tab pos="2511425" algn="l"/>
                  </a:tabLst>
                  <a:defRPr/>
                </a:pPr>
                <a:r>
                  <a:rPr lang="en-GB" sz="700">
                    <a:solidFill>
                      <a:schemeClr val="tx1">
                        <a:lumMod val="95000"/>
                        <a:lumOff val="5000"/>
                      </a:schemeClr>
                    </a:solidFill>
                    <a:latin typeface="Museo Sans 300" panose="02000000000000000000" pitchFamily="50" charset="0"/>
                  </a:rPr>
                  <a:t>TD Bank says it </a:t>
                </a:r>
                <a:r>
                  <a:rPr lang="en-US" sz="700">
                    <a:solidFill>
                      <a:schemeClr val="tx1">
                        <a:lumMod val="95000"/>
                        <a:lumOff val="5000"/>
                      </a:schemeClr>
                    </a:solidFill>
                    <a:latin typeface="Museo Sans 300" panose="02000000000000000000" pitchFamily="50" charset="0"/>
                  </a:rPr>
                  <a:t>will not finance oil &amp; gas activities in the Arctic as</a:t>
                </a:r>
                <a:r>
                  <a:rPr lang="en-GB" sz="700">
                    <a:solidFill>
                      <a:schemeClr val="tx1">
                        <a:lumMod val="95000"/>
                        <a:lumOff val="5000"/>
                      </a:schemeClr>
                    </a:solidFill>
                    <a:latin typeface="Museo Sans 300" panose="02000000000000000000" pitchFamily="50" charset="0"/>
                  </a:rPr>
                  <a:t> it plans </a:t>
                </a:r>
                <a:r>
                  <a:rPr lang="en-US" sz="700">
                    <a:solidFill>
                      <a:schemeClr val="tx1">
                        <a:lumMod val="95000"/>
                        <a:lumOff val="5000"/>
                      </a:schemeClr>
                    </a:solidFill>
                    <a:latin typeface="Museo Sans 300" panose="02000000000000000000" pitchFamily="50" charset="0"/>
                  </a:rPr>
                  <a:t>to reach net-zero emissions by 2050. </a:t>
                </a:r>
              </a:p>
              <a:p>
                <a:pPr marL="241300" lvl="1" indent="-171450" eaLnBrk="1" fontAlgn="auto" hangingPunct="1">
                  <a:spcBef>
                    <a:spcPts val="0"/>
                  </a:spcBef>
                  <a:spcAft>
                    <a:spcPts val="100"/>
                  </a:spcAft>
                  <a:buClr>
                    <a:srgbClr val="6DC6A5"/>
                  </a:buClr>
                  <a:buSzPct val="100000"/>
                  <a:buFont typeface="Arial" panose="020B0604020202020204" pitchFamily="34" charset="0"/>
                  <a:buChar char="▲"/>
                  <a:tabLst>
                    <a:tab pos="457200" algn="l"/>
                    <a:tab pos="2511425" algn="l"/>
                  </a:tabLst>
                  <a:defRPr/>
                </a:pPr>
                <a:r>
                  <a:rPr lang="en-GB" sz="700">
                    <a:solidFill>
                      <a:schemeClr val="tx1">
                        <a:lumMod val="95000"/>
                        <a:lumOff val="5000"/>
                      </a:schemeClr>
                    </a:solidFill>
                    <a:latin typeface="Museo Sans 300" panose="02000000000000000000" pitchFamily="50" charset="0"/>
                  </a:rPr>
                  <a:t>Bank of America buys equity stakes in four minority depository institutions and community-development banks.</a:t>
                </a:r>
              </a:p>
            </p:txBody>
          </p:sp>
          <p:sp>
            <p:nvSpPr>
              <p:cNvPr id="120" name="Rectángulo: esquinas superiores redondeadas 72">
                <a:extLst>
                  <a:ext uri="{FF2B5EF4-FFF2-40B4-BE49-F238E27FC236}">
                    <a16:creationId xmlns:a16="http://schemas.microsoft.com/office/drawing/2014/main" id="{0DB0787C-0084-422D-924C-1B9648E86499}"/>
                  </a:ext>
                </a:extLst>
              </p:cNvPr>
              <p:cNvSpPr/>
              <p:nvPr/>
            </p:nvSpPr>
            <p:spPr>
              <a:xfrm rot="16200000">
                <a:off x="5292889" y="-1534181"/>
                <a:ext cx="450711" cy="6380634"/>
              </a:xfrm>
              <a:prstGeom prst="round2SameRect">
                <a:avLst>
                  <a:gd name="adj1" fmla="val 50000"/>
                  <a:gd name="adj2" fmla="val 50000"/>
                </a:avLst>
              </a:prstGeom>
              <a:noFill/>
              <a:ln w="19050">
                <a:solidFill>
                  <a:srgbClr val="6DC6A5"/>
                </a:solidFill>
              </a:ln>
              <a:effectLst/>
            </p:spPr>
            <p:style>
              <a:lnRef idx="1">
                <a:schemeClr val="accent1"/>
              </a:lnRef>
              <a:fillRef idx="3">
                <a:schemeClr val="accent1"/>
              </a:fillRef>
              <a:effectRef idx="2">
                <a:schemeClr val="accent1"/>
              </a:effectRef>
              <a:fontRef idx="minor">
                <a:schemeClr val="lt1"/>
              </a:fontRef>
            </p:style>
            <p:txBody>
              <a:bodyPr vert="vert" wrap="none" lIns="0" tIns="540000" rIns="36000" bIns="108000" rtlCol="0" anchor="t" anchorCtr="0"/>
              <a:lstStyle/>
              <a:p>
                <a:r>
                  <a:rPr lang="en-GB" sz="900" b="1" dirty="0">
                    <a:solidFill>
                      <a:schemeClr val="bg1">
                        <a:lumMod val="50000"/>
                      </a:schemeClr>
                    </a:solidFill>
                    <a:latin typeface="Museo Slab 500" panose="02000000000000000000" pitchFamily="50" charset="0"/>
                    <a:cs typeface="Museo Slab 100"/>
                  </a:rPr>
                  <a:t>Incorporation of ESG Factors</a:t>
                </a:r>
              </a:p>
              <a:p>
                <a:r>
                  <a:rPr lang="en-GB" sz="900" b="1" dirty="0">
                    <a:solidFill>
                      <a:schemeClr val="bg1">
                        <a:lumMod val="50000"/>
                      </a:schemeClr>
                    </a:solidFill>
                    <a:latin typeface="Museo Slab 500" panose="02000000000000000000" pitchFamily="50" charset="0"/>
                    <a:cs typeface="Museo Slab 100"/>
                  </a:rPr>
                  <a:t>in Credit Analysis</a:t>
                </a:r>
              </a:p>
              <a:p>
                <a:endParaRPr lang="en-GB" sz="1400" dirty="0">
                  <a:solidFill>
                    <a:schemeClr val="bg1">
                      <a:lumMod val="50000"/>
                    </a:schemeClr>
                  </a:solidFill>
                  <a:latin typeface="Museo Slab 500" panose="02000000000000000000" pitchFamily="50" charset="0"/>
                  <a:cs typeface="Museo Slab 100"/>
                </a:endParaRPr>
              </a:p>
            </p:txBody>
          </p:sp>
        </p:grpSp>
      </p:grpSp>
    </p:spTree>
    <p:extLst>
      <p:ext uri="{BB962C8B-B14F-4D97-AF65-F5344CB8AC3E}">
        <p14:creationId xmlns:p14="http://schemas.microsoft.com/office/powerpoint/2010/main" val="18304859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a:extLst>
              <a:ext uri="{FF2B5EF4-FFF2-40B4-BE49-F238E27FC236}">
                <a16:creationId xmlns:a16="http://schemas.microsoft.com/office/drawing/2014/main" id="{D82D5BDF-C589-448D-98B7-C6D98DED8E5F}"/>
              </a:ext>
            </a:extLst>
          </p:cNvPr>
          <p:cNvSpPr>
            <a:spLocks noGrp="1"/>
          </p:cNvSpPr>
          <p:nvPr>
            <p:ph type="title"/>
          </p:nvPr>
        </p:nvSpPr>
        <p:spPr>
          <a:prstGeom prst="rect">
            <a:avLst/>
          </a:prstGeom>
        </p:spPr>
        <p:txBody>
          <a:bodyPr>
            <a:noAutofit/>
          </a:bodyPr>
          <a:lstStyle/>
          <a:p>
            <a:pPr fontAlgn="auto">
              <a:spcAft>
                <a:spcPts val="0"/>
              </a:spcAft>
              <a:defRPr/>
            </a:pPr>
            <a:r>
              <a:rPr lang="en-GB" sz="1400" dirty="0"/>
              <a:t>Fifth Third Bank leads the sector, scoring 37% above the average.</a:t>
            </a:r>
          </a:p>
        </p:txBody>
      </p:sp>
      <p:sp>
        <p:nvSpPr>
          <p:cNvPr id="3" name="Marcador de texto 2">
            <a:extLst>
              <a:ext uri="{FF2B5EF4-FFF2-40B4-BE49-F238E27FC236}">
                <a16:creationId xmlns:a16="http://schemas.microsoft.com/office/drawing/2014/main" id="{01292B69-CB56-4FA1-8785-8F6CED4F1BDE}"/>
              </a:ext>
            </a:extLst>
          </p:cNvPr>
          <p:cNvSpPr>
            <a:spLocks noGrp="1"/>
          </p:cNvSpPr>
          <p:nvPr>
            <p:ph type="body" sz="quarter" idx="10"/>
          </p:nvPr>
        </p:nvSpPr>
        <p:spPr>
          <a:xfrm>
            <a:off x="1005673" y="427810"/>
            <a:ext cx="7013575" cy="207183"/>
          </a:xfrm>
        </p:spPr>
        <p:txBody>
          <a:bodyPr rtlCol="0">
            <a:normAutofit/>
          </a:bodyPr>
          <a:lstStyle/>
          <a:p>
            <a:pPr defTabSz="457200">
              <a:spcBef>
                <a:spcPct val="20000"/>
              </a:spcBef>
              <a:spcAft>
                <a:spcPts val="600"/>
              </a:spcAft>
              <a:buClr>
                <a:schemeClr val="accent1"/>
              </a:buClr>
              <a:defRPr/>
            </a:pPr>
            <a:r>
              <a:rPr lang="es-ES" sz="800" kern="1200">
                <a:solidFill>
                  <a:schemeClr val="tx2">
                    <a:lumMod val="50000"/>
                  </a:schemeClr>
                </a:solidFill>
                <a:ea typeface="+mn-ea"/>
              </a:rPr>
              <a:t>Sector </a:t>
            </a:r>
            <a:r>
              <a:rPr lang="es-ES" sz="800" kern="1200" err="1">
                <a:solidFill>
                  <a:schemeClr val="tx2">
                    <a:lumMod val="50000"/>
                  </a:schemeClr>
                </a:solidFill>
                <a:ea typeface="+mn-ea"/>
              </a:rPr>
              <a:t>Index</a:t>
            </a:r>
            <a:endParaRPr lang="es-ES" sz="800" kern="1200">
              <a:solidFill>
                <a:schemeClr val="tx2">
                  <a:lumMod val="50000"/>
                </a:schemeClr>
              </a:solidFill>
              <a:ea typeface="+mn-ea"/>
            </a:endParaRPr>
          </a:p>
        </p:txBody>
      </p:sp>
      <p:sp>
        <p:nvSpPr>
          <p:cNvPr id="18436" name="CuadroTexto 18">
            <a:extLst>
              <a:ext uri="{FF2B5EF4-FFF2-40B4-BE49-F238E27FC236}">
                <a16:creationId xmlns:a16="http://schemas.microsoft.com/office/drawing/2014/main" id="{661F248A-F1C0-494F-8A45-166EBAACE747}"/>
              </a:ext>
            </a:extLst>
          </p:cNvPr>
          <p:cNvSpPr txBox="1">
            <a:spLocks noChangeArrowheads="1"/>
          </p:cNvSpPr>
          <p:nvPr/>
        </p:nvSpPr>
        <p:spPr bwMode="auto">
          <a:xfrm>
            <a:off x="-825500" y="754063"/>
            <a:ext cx="1841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pPr eaLnBrk="1" hangingPunct="1"/>
            <a:endParaRPr lang="es-ES" altLang="es-ES"/>
          </a:p>
        </p:txBody>
      </p:sp>
      <p:sp>
        <p:nvSpPr>
          <p:cNvPr id="18438" name="CuadroTexto 1">
            <a:extLst>
              <a:ext uri="{FF2B5EF4-FFF2-40B4-BE49-F238E27FC236}">
                <a16:creationId xmlns:a16="http://schemas.microsoft.com/office/drawing/2014/main" id="{3D8D53D4-5DFC-4160-BEBA-CC1F904EAB3B}"/>
              </a:ext>
            </a:extLst>
          </p:cNvPr>
          <p:cNvSpPr txBox="1">
            <a:spLocks noChangeArrowheads="1"/>
          </p:cNvSpPr>
          <p:nvPr/>
        </p:nvSpPr>
        <p:spPr bwMode="auto">
          <a:xfrm>
            <a:off x="-1177925" y="3636963"/>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pPr eaLnBrk="1" hangingPunct="1"/>
            <a:endParaRPr lang="es-ES" altLang="es-ES"/>
          </a:p>
        </p:txBody>
      </p:sp>
      <p:sp>
        <p:nvSpPr>
          <p:cNvPr id="15" name="Slide Number Placeholder 5">
            <a:extLst>
              <a:ext uri="{FF2B5EF4-FFF2-40B4-BE49-F238E27FC236}">
                <a16:creationId xmlns:a16="http://schemas.microsoft.com/office/drawing/2014/main" id="{42D6246C-ECD4-4299-9981-0222BA6C8A36}"/>
              </a:ext>
            </a:extLst>
          </p:cNvPr>
          <p:cNvSpPr txBox="1">
            <a:spLocks/>
          </p:cNvSpPr>
          <p:nvPr/>
        </p:nvSpPr>
        <p:spPr>
          <a:xfrm>
            <a:off x="7237872" y="6597886"/>
            <a:ext cx="1595120" cy="223651"/>
          </a:xfrm>
          <a:prstGeom prst="rect">
            <a:avLst/>
          </a:prstGeom>
        </p:spPr>
        <p:txBody>
          <a:bodyPr vert="horz" lIns="0" tIns="0" rIns="0" bIns="0" rtlCol="0" anchor="t"/>
          <a:lstStyle>
            <a:defPPr>
              <a:defRPr lang="en-US"/>
            </a:defPPr>
            <a:lvl1pPr algn="r" defTabSz="457200" rtl="0" eaLnBrk="0" fontAlgn="base" hangingPunct="0">
              <a:spcBef>
                <a:spcPct val="0"/>
              </a:spcBef>
              <a:spcAft>
                <a:spcPct val="0"/>
              </a:spcAft>
              <a:defRPr sz="800" kern="1200">
                <a:solidFill>
                  <a:srgbClr val="808285"/>
                </a:solidFill>
                <a:latin typeface="Arial"/>
                <a:ea typeface="+mn-ea"/>
                <a:cs typeface="Arial"/>
              </a:defRPr>
            </a:lvl1pPr>
            <a:lvl2pPr marL="4572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fld id="{A8ECAE99-5B54-C84F-A996-1B1D02230458}" type="slidenum">
              <a:rPr lang="en-US" smtClean="0"/>
              <a:pPr/>
              <a:t>4</a:t>
            </a:fld>
            <a:endParaRPr lang="en-US"/>
          </a:p>
        </p:txBody>
      </p:sp>
      <p:sp>
        <p:nvSpPr>
          <p:cNvPr id="9" name="CuadroTexto 1">
            <a:extLst>
              <a:ext uri="{FF2B5EF4-FFF2-40B4-BE49-F238E27FC236}">
                <a16:creationId xmlns:a16="http://schemas.microsoft.com/office/drawing/2014/main" id="{98692298-716B-8349-A507-8F19A7C6BC27}"/>
              </a:ext>
            </a:extLst>
          </p:cNvPr>
          <p:cNvSpPr txBox="1">
            <a:spLocks noChangeArrowheads="1"/>
          </p:cNvSpPr>
          <p:nvPr/>
        </p:nvSpPr>
        <p:spPr bwMode="auto">
          <a:xfrm>
            <a:off x="-1087316" y="36209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pPr eaLnBrk="1" hangingPunct="1"/>
            <a:endParaRPr lang="es-ES" altLang="es-ES"/>
          </a:p>
        </p:txBody>
      </p:sp>
      <p:graphicFrame>
        <p:nvGraphicFramePr>
          <p:cNvPr id="10" name="Tabla 9">
            <a:extLst>
              <a:ext uri="{FF2B5EF4-FFF2-40B4-BE49-F238E27FC236}">
                <a16:creationId xmlns:a16="http://schemas.microsoft.com/office/drawing/2014/main" id="{5B09B48E-DF1C-9947-B87C-9460C2A2E96C}"/>
              </a:ext>
            </a:extLst>
          </p:cNvPr>
          <p:cNvGraphicFramePr>
            <a:graphicFrameLocks noGrp="1"/>
          </p:cNvGraphicFramePr>
          <p:nvPr>
            <p:extLst>
              <p:ext uri="{D42A27DB-BD31-4B8C-83A1-F6EECF244321}">
                <p14:modId xmlns:p14="http://schemas.microsoft.com/office/powerpoint/2010/main" val="3032738735"/>
              </p:ext>
            </p:extLst>
          </p:nvPr>
        </p:nvGraphicFramePr>
        <p:xfrm>
          <a:off x="978768" y="1490206"/>
          <a:ext cx="7153554" cy="4849131"/>
        </p:xfrm>
        <a:graphic>
          <a:graphicData uri="http://schemas.openxmlformats.org/drawingml/2006/table">
            <a:tbl>
              <a:tblPr firstRow="1" bandRow="1">
                <a:tableStyleId>{5C22544A-7EE6-4342-B048-85BDC9FD1C3A}</a:tableStyleId>
              </a:tblPr>
              <a:tblGrid>
                <a:gridCol w="399996">
                  <a:extLst>
                    <a:ext uri="{9D8B030D-6E8A-4147-A177-3AD203B41FA5}">
                      <a16:colId xmlns:a16="http://schemas.microsoft.com/office/drawing/2014/main" val="1597636446"/>
                    </a:ext>
                  </a:extLst>
                </a:gridCol>
                <a:gridCol w="5310594">
                  <a:extLst>
                    <a:ext uri="{9D8B030D-6E8A-4147-A177-3AD203B41FA5}">
                      <a16:colId xmlns:a16="http://schemas.microsoft.com/office/drawing/2014/main" val="2660477308"/>
                    </a:ext>
                  </a:extLst>
                </a:gridCol>
                <a:gridCol w="244842">
                  <a:extLst>
                    <a:ext uri="{9D8B030D-6E8A-4147-A177-3AD203B41FA5}">
                      <a16:colId xmlns:a16="http://schemas.microsoft.com/office/drawing/2014/main" val="917095381"/>
                    </a:ext>
                  </a:extLst>
                </a:gridCol>
                <a:gridCol w="1198122">
                  <a:extLst>
                    <a:ext uri="{9D8B030D-6E8A-4147-A177-3AD203B41FA5}">
                      <a16:colId xmlns:a16="http://schemas.microsoft.com/office/drawing/2014/main" val="3216263029"/>
                    </a:ext>
                  </a:extLst>
                </a:gridCol>
              </a:tblGrid>
              <a:tr h="230911">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900" b="1" i="0" noProof="0">
                          <a:solidFill>
                            <a:srgbClr val="6DC6A5"/>
                          </a:solidFill>
                          <a:latin typeface="Museo Slab 900" panose="02000000000000000000" pitchFamily="2" charset="77"/>
                        </a:rPr>
                        <a:t>1</a:t>
                      </a:r>
                    </a:p>
                  </a:txBody>
                  <a:tcPr marL="0" marR="0" marT="0" marB="0" anchor="ctr">
                    <a:lnL w="12700" cmpd="sng">
                      <a:noFill/>
                    </a:lnL>
                    <a:lnR w="12700" cmpd="sng">
                      <a:noFill/>
                    </a:lnR>
                    <a:lnT w="12700" cmpd="sng">
                      <a:noFill/>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900" b="0" i="0" noProof="0">
                          <a:solidFill>
                            <a:srgbClr val="6DC6A5"/>
                          </a:solidFill>
                          <a:latin typeface="Museo Slab 500" panose="02000000000000000000" pitchFamily="2" charset="77"/>
                        </a:rPr>
                        <a:t>Fifth Third Bank</a:t>
                      </a:r>
                    </a:p>
                  </a:txBody>
                  <a:tcPr marL="72000" marR="0" marT="0" marB="0" anchor="ctr">
                    <a:lnL w="12700" cmpd="sng">
                      <a:noFill/>
                    </a:lnL>
                    <a:lnR w="12700" cmpd="sng">
                      <a:noFill/>
                    </a:lnR>
                    <a:lnT w="12700" cmpd="sng">
                      <a:noFill/>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900" b="0" i="0" u="none" strike="noStrike">
                          <a:solidFill>
                            <a:srgbClr val="6DC6A5"/>
                          </a:solidFill>
                          <a:effectLst/>
                          <a:latin typeface="Museo Slab 500" panose="02000000000000000000" pitchFamily="2" charset="77"/>
                        </a:rPr>
                        <a:t>58</a:t>
                      </a:r>
                    </a:p>
                  </a:txBody>
                  <a:tcPr marL="9525" marR="9525" marT="9525" marB="0" anchor="ctr">
                    <a:lnL w="12700" cmpd="sng">
                      <a:noFill/>
                    </a:lnL>
                    <a:lnR w="12700" cmpd="sng">
                      <a:noFill/>
                    </a:lnR>
                    <a:lnT w="12700" cmpd="sng">
                      <a:noFill/>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900" b="0" i="0" u="none" strike="noStrike">
                          <a:solidFill>
                            <a:schemeClr val="bg1">
                              <a:lumMod val="65000"/>
                            </a:schemeClr>
                          </a:solidFill>
                          <a:effectLst/>
                          <a:latin typeface="Museo Slab 500" panose="02000000000000000000" pitchFamily="2" charset="77"/>
                        </a:rPr>
                        <a:t>58</a:t>
                      </a:r>
                    </a:p>
                  </a:txBody>
                  <a:tcPr marL="9525" marR="9525" marT="9525" marB="0" anchor="ctr">
                    <a:lnL w="12700" cmpd="sng">
                      <a:noFill/>
                    </a:lnL>
                    <a:lnR w="12700" cmpd="sng">
                      <a:noFill/>
                    </a:lnR>
                    <a:lnT w="12700" cmpd="sng">
                      <a:noFill/>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27883541"/>
                  </a:ext>
                </a:extLst>
              </a:tr>
              <a:tr h="230911">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900" b="1" i="0" noProof="0">
                          <a:solidFill>
                            <a:srgbClr val="6DC6A5"/>
                          </a:solidFill>
                          <a:latin typeface="Museo Slab 900" panose="02000000000000000000" pitchFamily="2" charset="77"/>
                        </a:rPr>
                        <a:t>2</a:t>
                      </a:r>
                    </a:p>
                  </a:txBody>
                  <a:tcPr marL="0" marR="0" marT="0"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900" b="0" i="0" noProof="0">
                          <a:solidFill>
                            <a:srgbClr val="6DC6A5"/>
                          </a:solidFill>
                          <a:latin typeface="Museo Slab 500" panose="02000000000000000000" pitchFamily="2" charset="77"/>
                        </a:rPr>
                        <a:t>TD Bank</a:t>
                      </a:r>
                    </a:p>
                  </a:txBody>
                  <a:tcPr marL="72000" marR="0" marT="0"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900" b="0" i="0" u="none" strike="noStrike">
                          <a:solidFill>
                            <a:srgbClr val="6DC6A5"/>
                          </a:solidFill>
                          <a:effectLst/>
                          <a:latin typeface="Museo Slab 500" panose="02000000000000000000" pitchFamily="2" charset="77"/>
                        </a:rPr>
                        <a:t>53</a:t>
                      </a:r>
                    </a:p>
                  </a:txBody>
                  <a:tcPr marL="9525" marR="9525" marT="9525"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900" b="0" i="0" u="none" strike="noStrike">
                          <a:solidFill>
                            <a:schemeClr val="bg1">
                              <a:lumMod val="65000"/>
                            </a:schemeClr>
                          </a:solidFill>
                          <a:effectLst/>
                          <a:latin typeface="Museo Slab 500" panose="02000000000000000000" pitchFamily="2" charset="77"/>
                        </a:rPr>
                        <a:t>53</a:t>
                      </a:r>
                    </a:p>
                  </a:txBody>
                  <a:tcPr marL="9525" marR="9525" marT="9525"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43572611"/>
                  </a:ext>
                </a:extLst>
              </a:tr>
              <a:tr h="230911">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900" b="1" i="0" noProof="0">
                          <a:solidFill>
                            <a:srgbClr val="6DC6A5"/>
                          </a:solidFill>
                          <a:latin typeface="Museo Slab 900" panose="02000000000000000000" pitchFamily="2" charset="77"/>
                        </a:rPr>
                        <a:t>3=</a:t>
                      </a:r>
                    </a:p>
                  </a:txBody>
                  <a:tcPr marL="0" marR="0" marT="0"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900" b="0" i="0" noProof="0">
                          <a:solidFill>
                            <a:srgbClr val="6DC6A5"/>
                          </a:solidFill>
                          <a:latin typeface="Museo Slab 500" panose="02000000000000000000" pitchFamily="2" charset="77"/>
                        </a:rPr>
                        <a:t>Ally Financial</a:t>
                      </a:r>
                    </a:p>
                  </a:txBody>
                  <a:tcPr marL="72000" marR="0" marT="0"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900" b="0" i="0" u="none" strike="noStrike">
                          <a:solidFill>
                            <a:srgbClr val="6DC6A5"/>
                          </a:solidFill>
                          <a:effectLst/>
                          <a:latin typeface="Museo Slab 500" panose="02000000000000000000" pitchFamily="2" charset="77"/>
                        </a:rPr>
                        <a:t>41</a:t>
                      </a:r>
                    </a:p>
                  </a:txBody>
                  <a:tcPr marL="9525" marR="9525" marT="9525"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900" b="0" i="0" u="none" strike="noStrike">
                          <a:solidFill>
                            <a:schemeClr val="bg1">
                              <a:lumMod val="65000"/>
                            </a:schemeClr>
                          </a:solidFill>
                          <a:effectLst/>
                          <a:latin typeface="Museo Slab 500" panose="02000000000000000000" pitchFamily="2" charset="77"/>
                        </a:rPr>
                        <a:t>41</a:t>
                      </a:r>
                    </a:p>
                  </a:txBody>
                  <a:tcPr marL="9525" marR="9525" marT="9525"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68928055"/>
                  </a:ext>
                </a:extLst>
              </a:tr>
              <a:tr h="230911">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900" b="1" i="0" noProof="0">
                          <a:solidFill>
                            <a:srgbClr val="6DC6A5"/>
                          </a:solidFill>
                          <a:latin typeface="Museo Slab 900" panose="02000000000000000000" pitchFamily="2" charset="77"/>
                        </a:rPr>
                        <a:t>3=</a:t>
                      </a:r>
                    </a:p>
                  </a:txBody>
                  <a:tcPr marL="0" marR="0" marT="0"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900" b="0" i="0" noProof="0" dirty="0">
                          <a:solidFill>
                            <a:srgbClr val="6DC6A5"/>
                          </a:solidFill>
                          <a:latin typeface="Museo Slab 500" panose="02000000000000000000" pitchFamily="2" charset="77"/>
                        </a:rPr>
                        <a:t>JPMorgan Chase</a:t>
                      </a:r>
                    </a:p>
                  </a:txBody>
                  <a:tcPr marL="72000" marR="0" marT="0"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900" b="0" i="0" u="none" strike="noStrike">
                          <a:solidFill>
                            <a:srgbClr val="6DC6A5"/>
                          </a:solidFill>
                          <a:effectLst/>
                          <a:latin typeface="Museo Slab 500" panose="02000000000000000000" pitchFamily="2" charset="77"/>
                        </a:rPr>
                        <a:t>41</a:t>
                      </a:r>
                    </a:p>
                  </a:txBody>
                  <a:tcPr marL="9525" marR="9525" marT="9525"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900" b="0" i="0" u="none" strike="noStrike">
                          <a:solidFill>
                            <a:schemeClr val="bg1">
                              <a:lumMod val="65000"/>
                            </a:schemeClr>
                          </a:solidFill>
                          <a:effectLst/>
                          <a:latin typeface="Museo Slab 500" panose="02000000000000000000" pitchFamily="2" charset="77"/>
                        </a:rPr>
                        <a:t>41</a:t>
                      </a:r>
                    </a:p>
                  </a:txBody>
                  <a:tcPr marL="9525" marR="9525" marT="9525"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18193939"/>
                  </a:ext>
                </a:extLst>
              </a:tr>
              <a:tr h="230911">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900" b="1" i="0" noProof="0">
                          <a:solidFill>
                            <a:srgbClr val="6DC6A5"/>
                          </a:solidFill>
                          <a:latin typeface="Museo Slab 900" panose="02000000000000000000" pitchFamily="2" charset="77"/>
                        </a:rPr>
                        <a:t>5</a:t>
                      </a:r>
                    </a:p>
                  </a:txBody>
                  <a:tcPr marL="0" marR="0" marT="0"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900" b="0" i="0" noProof="0">
                          <a:solidFill>
                            <a:srgbClr val="6DC6A5"/>
                          </a:solidFill>
                          <a:latin typeface="Museo Slab 500" panose="02000000000000000000" pitchFamily="2" charset="77"/>
                        </a:rPr>
                        <a:t>Bank of America</a:t>
                      </a:r>
                    </a:p>
                  </a:txBody>
                  <a:tcPr marL="72000" marR="0" marT="0"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900" b="0" i="0" u="none" strike="noStrike">
                          <a:solidFill>
                            <a:srgbClr val="6DC6A5"/>
                          </a:solidFill>
                          <a:effectLst/>
                          <a:latin typeface="Museo Slab 500" panose="02000000000000000000" pitchFamily="2" charset="77"/>
                        </a:rPr>
                        <a:t>40</a:t>
                      </a:r>
                    </a:p>
                  </a:txBody>
                  <a:tcPr marL="9525" marR="9525" marT="9525"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900" b="0" i="0" u="none" strike="noStrike">
                          <a:solidFill>
                            <a:schemeClr val="bg1">
                              <a:lumMod val="65000"/>
                            </a:schemeClr>
                          </a:solidFill>
                          <a:effectLst/>
                          <a:latin typeface="Museo Slab 500" panose="02000000000000000000" pitchFamily="2" charset="77"/>
                        </a:rPr>
                        <a:t>41</a:t>
                      </a:r>
                    </a:p>
                  </a:txBody>
                  <a:tcPr marL="9525" marR="9525" marT="9525"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60280191"/>
                  </a:ext>
                </a:extLst>
              </a:tr>
              <a:tr h="230911">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900" b="1" i="0" noProof="0">
                          <a:solidFill>
                            <a:srgbClr val="6DC6A5"/>
                          </a:solidFill>
                          <a:latin typeface="Museo Slab 900" panose="02000000000000000000" pitchFamily="2" charset="77"/>
                        </a:rPr>
                        <a:t>6</a:t>
                      </a:r>
                    </a:p>
                  </a:txBody>
                  <a:tcPr marL="0" marR="0" marT="0"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900" b="0" i="0" noProof="0">
                          <a:solidFill>
                            <a:srgbClr val="6DC6A5"/>
                          </a:solidFill>
                          <a:latin typeface="Museo Slab 500" panose="02000000000000000000" pitchFamily="2" charset="77"/>
                        </a:rPr>
                        <a:t>KeyBank</a:t>
                      </a:r>
                    </a:p>
                  </a:txBody>
                  <a:tcPr marL="72000" marR="0" marT="0"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900" b="0" i="0" u="none" strike="noStrike">
                          <a:solidFill>
                            <a:srgbClr val="6DC6A5"/>
                          </a:solidFill>
                          <a:effectLst/>
                          <a:latin typeface="Museo Slab 500" panose="02000000000000000000" pitchFamily="2" charset="77"/>
                        </a:rPr>
                        <a:t>39</a:t>
                      </a:r>
                    </a:p>
                  </a:txBody>
                  <a:tcPr marL="9525" marR="9525" marT="9525"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900" b="0" i="0" u="none" strike="noStrike">
                          <a:solidFill>
                            <a:schemeClr val="bg1">
                              <a:lumMod val="65000"/>
                            </a:schemeClr>
                          </a:solidFill>
                          <a:effectLst/>
                          <a:latin typeface="Museo Slab 500" panose="02000000000000000000" pitchFamily="2" charset="77"/>
                        </a:rPr>
                        <a:t>41</a:t>
                      </a:r>
                    </a:p>
                  </a:txBody>
                  <a:tcPr marL="9525" marR="9525" marT="9525"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97132140"/>
                  </a:ext>
                </a:extLst>
              </a:tr>
              <a:tr h="230911">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900" b="1" i="0" noProof="0">
                          <a:solidFill>
                            <a:srgbClr val="6DC6A5"/>
                          </a:solidFill>
                          <a:latin typeface="Museo Slab 900" panose="02000000000000000000" pitchFamily="2" charset="77"/>
                        </a:rPr>
                        <a:t>7</a:t>
                      </a:r>
                    </a:p>
                  </a:txBody>
                  <a:tcPr marL="0" marR="0" marT="0"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900" b="0" i="0" noProof="0" err="1">
                          <a:solidFill>
                            <a:srgbClr val="6DC6A5"/>
                          </a:solidFill>
                          <a:latin typeface="Museo Slab 500" panose="02000000000000000000" pitchFamily="2" charset="77"/>
                        </a:rPr>
                        <a:t>Truist</a:t>
                      </a:r>
                      <a:endParaRPr lang="en-GB" sz="900" b="0" i="0" noProof="0">
                        <a:solidFill>
                          <a:srgbClr val="6DC6A5"/>
                        </a:solidFill>
                        <a:latin typeface="Museo Slab 500" panose="02000000000000000000" pitchFamily="2" charset="77"/>
                      </a:endParaRPr>
                    </a:p>
                  </a:txBody>
                  <a:tcPr marL="72000" marR="0" marT="0"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900" b="0" i="0" u="none" strike="noStrike">
                          <a:solidFill>
                            <a:srgbClr val="6DC6A5"/>
                          </a:solidFill>
                          <a:effectLst/>
                          <a:latin typeface="Museo Slab 500" panose="02000000000000000000" pitchFamily="2" charset="77"/>
                        </a:rPr>
                        <a:t>36</a:t>
                      </a:r>
                    </a:p>
                  </a:txBody>
                  <a:tcPr marL="9525" marR="9525" marT="9525"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900" b="0" i="0" u="none" strike="noStrike">
                          <a:solidFill>
                            <a:schemeClr val="bg1">
                              <a:lumMod val="65000"/>
                            </a:schemeClr>
                          </a:solidFill>
                          <a:effectLst/>
                          <a:latin typeface="Museo Slab 500" panose="02000000000000000000" pitchFamily="2" charset="77"/>
                        </a:rPr>
                        <a:t>39</a:t>
                      </a:r>
                    </a:p>
                  </a:txBody>
                  <a:tcPr marL="9525" marR="9525" marT="9525"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18194246"/>
                  </a:ext>
                </a:extLst>
              </a:tr>
              <a:tr h="230911">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900" b="1" i="0" noProof="0">
                          <a:solidFill>
                            <a:srgbClr val="6DC6A5"/>
                          </a:solidFill>
                          <a:latin typeface="Museo Slab 900" panose="02000000000000000000" pitchFamily="2" charset="77"/>
                        </a:rPr>
                        <a:t>8</a:t>
                      </a:r>
                    </a:p>
                  </a:txBody>
                  <a:tcPr marL="0" marR="0" marT="0"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900" b="0" i="0" noProof="0">
                          <a:solidFill>
                            <a:srgbClr val="6DC6A5"/>
                          </a:solidFill>
                          <a:latin typeface="Museo Slab 500" panose="02000000000000000000" pitchFamily="2" charset="77"/>
                        </a:rPr>
                        <a:t>Citizens</a:t>
                      </a:r>
                    </a:p>
                  </a:txBody>
                  <a:tcPr marL="72000" marR="0" marT="0"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900" b="0" i="0" u="none" strike="noStrike">
                          <a:solidFill>
                            <a:srgbClr val="6DC6A5"/>
                          </a:solidFill>
                          <a:effectLst/>
                          <a:latin typeface="Museo Slab 500" panose="02000000000000000000" pitchFamily="2" charset="77"/>
                        </a:rPr>
                        <a:t>32</a:t>
                      </a:r>
                    </a:p>
                  </a:txBody>
                  <a:tcPr marL="9525" marR="9525" marT="9525"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900" b="0" i="0" u="none" strike="noStrike">
                          <a:solidFill>
                            <a:schemeClr val="bg1">
                              <a:lumMod val="65000"/>
                            </a:schemeClr>
                          </a:solidFill>
                          <a:effectLst/>
                          <a:latin typeface="Museo Slab 500" panose="02000000000000000000" pitchFamily="2" charset="77"/>
                        </a:rPr>
                        <a:t>32</a:t>
                      </a:r>
                    </a:p>
                  </a:txBody>
                  <a:tcPr marL="9525" marR="9525" marT="9525"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73112854"/>
                  </a:ext>
                </a:extLst>
              </a:tr>
              <a:tr h="230911">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900" b="1" i="0" noProof="0">
                          <a:solidFill>
                            <a:srgbClr val="6DC6A5"/>
                          </a:solidFill>
                          <a:latin typeface="Museo Slab 900" panose="02000000000000000000" pitchFamily="2" charset="77"/>
                        </a:rPr>
                        <a:t>9</a:t>
                      </a:r>
                    </a:p>
                  </a:txBody>
                  <a:tcPr marL="0" marR="0" marT="0"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900" b="0" i="0" noProof="0">
                          <a:solidFill>
                            <a:srgbClr val="6DC6A5"/>
                          </a:solidFill>
                          <a:latin typeface="Museo Slab 500" panose="02000000000000000000" pitchFamily="2" charset="77"/>
                        </a:rPr>
                        <a:t>US Bank</a:t>
                      </a:r>
                    </a:p>
                  </a:txBody>
                  <a:tcPr marL="72000" marR="0" marT="0"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900" b="0" i="0" u="none" strike="noStrike">
                          <a:solidFill>
                            <a:srgbClr val="6DC6A5"/>
                          </a:solidFill>
                          <a:effectLst/>
                          <a:latin typeface="Museo Slab 500" panose="02000000000000000000" pitchFamily="2" charset="77"/>
                        </a:rPr>
                        <a:t>29</a:t>
                      </a:r>
                    </a:p>
                  </a:txBody>
                  <a:tcPr marL="9525" marR="9525" marT="9525"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900" b="0" i="0" u="none" strike="noStrike">
                          <a:solidFill>
                            <a:schemeClr val="bg1">
                              <a:lumMod val="65000"/>
                            </a:schemeClr>
                          </a:solidFill>
                          <a:effectLst/>
                          <a:latin typeface="Museo Slab 500" panose="02000000000000000000" pitchFamily="2" charset="77"/>
                        </a:rPr>
                        <a:t>29</a:t>
                      </a:r>
                    </a:p>
                  </a:txBody>
                  <a:tcPr marL="9525" marR="9525" marT="9525"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40665799"/>
                  </a:ext>
                </a:extLst>
              </a:tr>
              <a:tr h="230911">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900" b="1" i="0" noProof="0">
                          <a:solidFill>
                            <a:srgbClr val="6DC6A5"/>
                          </a:solidFill>
                          <a:latin typeface="Museo Slab 900" panose="02000000000000000000" pitchFamily="2" charset="77"/>
                        </a:rPr>
                        <a:t>10</a:t>
                      </a:r>
                    </a:p>
                  </a:txBody>
                  <a:tcPr marL="0" marR="0" marT="0"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900" b="0" i="0" noProof="0">
                          <a:solidFill>
                            <a:srgbClr val="6DC6A5"/>
                          </a:solidFill>
                          <a:latin typeface="Museo Slab 500" panose="02000000000000000000" pitchFamily="2" charset="77"/>
                        </a:rPr>
                        <a:t>State Street</a:t>
                      </a:r>
                    </a:p>
                  </a:txBody>
                  <a:tcPr marL="72000" marR="0" marT="0"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900" b="0" i="0" u="none" strike="noStrike">
                          <a:solidFill>
                            <a:srgbClr val="6DC6A5"/>
                          </a:solidFill>
                          <a:effectLst/>
                          <a:latin typeface="Museo Slab 500" panose="02000000000000000000" pitchFamily="2" charset="77"/>
                        </a:rPr>
                        <a:t>28</a:t>
                      </a:r>
                    </a:p>
                  </a:txBody>
                  <a:tcPr marL="9525" marR="9525" marT="9525"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900" b="0" i="0" u="none" strike="noStrike">
                          <a:solidFill>
                            <a:schemeClr val="bg1">
                              <a:lumMod val="65000"/>
                            </a:schemeClr>
                          </a:solidFill>
                          <a:effectLst/>
                          <a:latin typeface="Museo Slab 500" panose="02000000000000000000" pitchFamily="2" charset="77"/>
                        </a:rPr>
                        <a:t>28</a:t>
                      </a:r>
                    </a:p>
                  </a:txBody>
                  <a:tcPr marL="9525" marR="9525" marT="9525"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4773455"/>
                  </a:ext>
                </a:extLst>
              </a:tr>
              <a:tr h="230911">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900" b="1" i="0" noProof="0">
                          <a:solidFill>
                            <a:srgbClr val="6DC6A5"/>
                          </a:solidFill>
                          <a:latin typeface="Museo Slab 900" panose="02000000000000000000" pitchFamily="2" charset="77"/>
                        </a:rPr>
                        <a:t>11=</a:t>
                      </a:r>
                    </a:p>
                  </a:txBody>
                  <a:tcPr marL="0" marR="0" marT="0"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900" b="0" i="0" noProof="0">
                          <a:solidFill>
                            <a:srgbClr val="6DC6A5"/>
                          </a:solidFill>
                          <a:latin typeface="Museo Slab 500" panose="02000000000000000000" pitchFamily="2" charset="77"/>
                        </a:rPr>
                        <a:t>Santander</a:t>
                      </a:r>
                    </a:p>
                  </a:txBody>
                  <a:tcPr marL="72000" marR="0" marT="0"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900" b="0" i="0" u="none" strike="noStrike">
                          <a:solidFill>
                            <a:srgbClr val="6DC6A5"/>
                          </a:solidFill>
                          <a:effectLst/>
                          <a:latin typeface="Museo Slab 500" panose="02000000000000000000" pitchFamily="2" charset="77"/>
                        </a:rPr>
                        <a:t>27</a:t>
                      </a:r>
                    </a:p>
                  </a:txBody>
                  <a:tcPr marL="9525" marR="9525" marT="9525"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900" b="0" i="0" u="none" strike="noStrike">
                          <a:solidFill>
                            <a:schemeClr val="bg1">
                              <a:lumMod val="65000"/>
                            </a:schemeClr>
                          </a:solidFill>
                          <a:effectLst/>
                          <a:latin typeface="Museo Slab 500" panose="02000000000000000000" pitchFamily="2" charset="77"/>
                        </a:rPr>
                        <a:t>27</a:t>
                      </a:r>
                    </a:p>
                  </a:txBody>
                  <a:tcPr marL="9525" marR="9525" marT="9525"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30668805"/>
                  </a:ext>
                </a:extLst>
              </a:tr>
              <a:tr h="230911">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900" b="1" i="0" noProof="0">
                          <a:solidFill>
                            <a:srgbClr val="6DC6A5"/>
                          </a:solidFill>
                          <a:latin typeface="Museo Slab 900" panose="02000000000000000000" pitchFamily="2" charset="77"/>
                        </a:rPr>
                        <a:t>11=</a:t>
                      </a:r>
                    </a:p>
                  </a:txBody>
                  <a:tcPr marL="0" marR="0" marT="0"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900" b="0" i="0" noProof="0">
                          <a:solidFill>
                            <a:srgbClr val="6DC6A5"/>
                          </a:solidFill>
                          <a:latin typeface="Museo Slab 500" panose="02000000000000000000" pitchFamily="2" charset="77"/>
                        </a:rPr>
                        <a:t>Synchrony</a:t>
                      </a:r>
                    </a:p>
                  </a:txBody>
                  <a:tcPr marL="72000" marR="0" marT="0"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900" b="0" i="0" u="none" strike="noStrike">
                          <a:solidFill>
                            <a:srgbClr val="6DC6A5"/>
                          </a:solidFill>
                          <a:effectLst/>
                          <a:latin typeface="Museo Slab 500" panose="02000000000000000000" pitchFamily="2" charset="77"/>
                        </a:rPr>
                        <a:t>27</a:t>
                      </a:r>
                    </a:p>
                  </a:txBody>
                  <a:tcPr marL="9525" marR="9525" marT="9525"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900" b="0" i="0" u="none" strike="noStrike">
                          <a:solidFill>
                            <a:schemeClr val="bg1">
                              <a:lumMod val="65000"/>
                            </a:schemeClr>
                          </a:solidFill>
                          <a:effectLst/>
                          <a:latin typeface="Museo Slab 500" panose="02000000000000000000" pitchFamily="2" charset="77"/>
                        </a:rPr>
                        <a:t>27</a:t>
                      </a:r>
                    </a:p>
                  </a:txBody>
                  <a:tcPr marL="9525" marR="9525" marT="9525"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6466107"/>
                  </a:ext>
                </a:extLst>
              </a:tr>
              <a:tr h="230911">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900" b="1" i="0" noProof="0">
                          <a:solidFill>
                            <a:srgbClr val="6DC6A5"/>
                          </a:solidFill>
                          <a:latin typeface="Museo Slab 900" panose="02000000000000000000" pitchFamily="2" charset="77"/>
                        </a:rPr>
                        <a:t>13</a:t>
                      </a:r>
                    </a:p>
                  </a:txBody>
                  <a:tcPr marL="0" marR="0" marT="0"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900" b="0" i="0" noProof="0">
                          <a:solidFill>
                            <a:srgbClr val="6DC6A5"/>
                          </a:solidFill>
                          <a:latin typeface="Museo Slab 500" panose="02000000000000000000" pitchFamily="2" charset="77"/>
                        </a:rPr>
                        <a:t>Capital One</a:t>
                      </a:r>
                    </a:p>
                  </a:txBody>
                  <a:tcPr marL="72000" marR="0" marT="0"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900" b="0" i="0" u="none" strike="noStrike">
                          <a:solidFill>
                            <a:srgbClr val="6DC6A5"/>
                          </a:solidFill>
                          <a:effectLst/>
                          <a:latin typeface="Museo Slab 500" panose="02000000000000000000" pitchFamily="2" charset="77"/>
                        </a:rPr>
                        <a:t>24</a:t>
                      </a:r>
                    </a:p>
                  </a:txBody>
                  <a:tcPr marL="9525" marR="9525" marT="9525"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900" b="0" i="0" u="none" strike="noStrike">
                          <a:solidFill>
                            <a:schemeClr val="bg1">
                              <a:lumMod val="65000"/>
                            </a:schemeClr>
                          </a:solidFill>
                          <a:effectLst/>
                          <a:latin typeface="Museo Slab 500" panose="02000000000000000000" pitchFamily="2" charset="77"/>
                        </a:rPr>
                        <a:t>24</a:t>
                      </a:r>
                    </a:p>
                  </a:txBody>
                  <a:tcPr marL="9525" marR="9525" marT="9525"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11255695"/>
                  </a:ext>
                </a:extLst>
              </a:tr>
              <a:tr h="230911">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900" b="1" i="0" noProof="0">
                          <a:solidFill>
                            <a:srgbClr val="6DC6A5"/>
                          </a:solidFill>
                          <a:latin typeface="Museo Slab 900" panose="02000000000000000000" pitchFamily="2" charset="77"/>
                        </a:rPr>
                        <a:t>14</a:t>
                      </a:r>
                    </a:p>
                  </a:txBody>
                  <a:tcPr marL="0" marR="0" marT="0"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900" b="0" i="0" noProof="0">
                          <a:solidFill>
                            <a:srgbClr val="6DC6A5"/>
                          </a:solidFill>
                          <a:latin typeface="Museo Slab 500" panose="02000000000000000000" pitchFamily="2" charset="77"/>
                        </a:rPr>
                        <a:t>M&amp;T Bank</a:t>
                      </a:r>
                    </a:p>
                  </a:txBody>
                  <a:tcPr marL="72000" marR="0" marT="0"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900" b="0" i="0" u="none" strike="noStrike">
                          <a:solidFill>
                            <a:srgbClr val="6DC6A5"/>
                          </a:solidFill>
                          <a:effectLst/>
                          <a:latin typeface="Museo Slab 500" panose="02000000000000000000" pitchFamily="2" charset="77"/>
                        </a:rPr>
                        <a:t>22</a:t>
                      </a:r>
                    </a:p>
                  </a:txBody>
                  <a:tcPr marL="9525" marR="9525" marT="9525"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900" b="0" i="0" u="none" strike="noStrike">
                          <a:solidFill>
                            <a:schemeClr val="bg1">
                              <a:lumMod val="65000"/>
                            </a:schemeClr>
                          </a:solidFill>
                          <a:effectLst/>
                          <a:latin typeface="Museo Slab 500" panose="02000000000000000000" pitchFamily="2" charset="77"/>
                        </a:rPr>
                        <a:t>22</a:t>
                      </a:r>
                    </a:p>
                  </a:txBody>
                  <a:tcPr marL="9525" marR="9525" marT="9525"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82419953"/>
                  </a:ext>
                </a:extLst>
              </a:tr>
              <a:tr h="230911">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900" b="1" i="0" noProof="0">
                          <a:solidFill>
                            <a:srgbClr val="8F8F8F"/>
                          </a:solidFill>
                          <a:latin typeface="Museo Slab 900" panose="02000000000000000000" pitchFamily="2" charset="77"/>
                        </a:rPr>
                        <a:t>---</a:t>
                      </a:r>
                    </a:p>
                  </a:txBody>
                  <a:tcPr marL="0" marR="0" marT="0"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8F8F8F"/>
                          </a:solidFill>
                          <a:effectLst/>
                          <a:uLnTx/>
                          <a:uFillTx/>
                          <a:latin typeface="Museo Slab 500" panose="02000000000000000000" pitchFamily="2" charset="77"/>
                          <a:ea typeface="+mn-ea"/>
                          <a:cs typeface="+mn-cs"/>
                        </a:rPr>
                        <a:t>Average</a:t>
                      </a:r>
                    </a:p>
                  </a:txBody>
                  <a:tcPr marL="72000" marR="0" marT="0"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b"/>
                      <a:r>
                        <a:rPr lang="en-GB" sz="900" b="0" i="0" u="none" strike="noStrike">
                          <a:solidFill>
                            <a:srgbClr val="8F8F8F"/>
                          </a:solidFill>
                          <a:effectLst/>
                          <a:latin typeface="Museo Slab 500" panose="02000000000000000000" pitchFamily="2" charset="77"/>
                        </a:rPr>
                        <a:t>21</a:t>
                      </a:r>
                    </a:p>
                  </a:txBody>
                  <a:tcPr marL="9525" marR="9525" marT="9525"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b"/>
                      <a:r>
                        <a:rPr lang="en-GB" sz="900" b="0" i="0" u="none" strike="noStrike">
                          <a:solidFill>
                            <a:schemeClr val="bg1">
                              <a:lumMod val="65000"/>
                            </a:schemeClr>
                          </a:solidFill>
                          <a:effectLst/>
                          <a:latin typeface="Museo Slab 500" panose="02000000000000000000" pitchFamily="2" charset="77"/>
                        </a:rPr>
                        <a:t>21</a:t>
                      </a:r>
                    </a:p>
                  </a:txBody>
                  <a:tcPr marL="9525" marR="9525" marT="9525"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608210007"/>
                  </a:ext>
                </a:extLst>
              </a:tr>
              <a:tr h="230911">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900" b="1" i="0" noProof="0">
                          <a:solidFill>
                            <a:srgbClr val="6DC6A5"/>
                          </a:solidFill>
                          <a:latin typeface="Museo Slab 900" panose="02000000000000000000" pitchFamily="2" charset="77"/>
                        </a:rPr>
                        <a:t>15=</a:t>
                      </a:r>
                    </a:p>
                  </a:txBody>
                  <a:tcPr marL="0" marR="0" marT="0"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900" b="0" i="0" noProof="0">
                          <a:solidFill>
                            <a:srgbClr val="6DC6A5"/>
                          </a:solidFill>
                          <a:latin typeface="Museo Slab 500" panose="02000000000000000000" pitchFamily="2" charset="77"/>
                        </a:rPr>
                        <a:t>Discover Financial</a:t>
                      </a:r>
                    </a:p>
                  </a:txBody>
                  <a:tcPr marL="72000" marR="0" marT="0"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900" b="0" i="0" u="none" strike="noStrike">
                          <a:solidFill>
                            <a:srgbClr val="6DC6A5"/>
                          </a:solidFill>
                          <a:effectLst/>
                          <a:latin typeface="Museo Slab 500" panose="02000000000000000000" pitchFamily="2" charset="77"/>
                        </a:rPr>
                        <a:t>18</a:t>
                      </a:r>
                    </a:p>
                  </a:txBody>
                  <a:tcPr marL="9525" marR="9525" marT="9525"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900" b="0" i="0" u="none" strike="noStrike">
                          <a:solidFill>
                            <a:schemeClr val="bg1">
                              <a:lumMod val="65000"/>
                            </a:schemeClr>
                          </a:solidFill>
                          <a:effectLst/>
                          <a:latin typeface="Museo Slab 500" panose="02000000000000000000" pitchFamily="2" charset="77"/>
                        </a:rPr>
                        <a:t>18</a:t>
                      </a:r>
                    </a:p>
                  </a:txBody>
                  <a:tcPr marL="9525" marR="9525" marT="9525"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89701257"/>
                  </a:ext>
                </a:extLst>
              </a:tr>
              <a:tr h="230911">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900" b="1" i="0" noProof="0">
                          <a:solidFill>
                            <a:srgbClr val="6DC6A5"/>
                          </a:solidFill>
                          <a:latin typeface="Museo Slab 900" panose="02000000000000000000" pitchFamily="2" charset="77"/>
                        </a:rPr>
                        <a:t>15=</a:t>
                      </a:r>
                    </a:p>
                  </a:txBody>
                  <a:tcPr marL="0" marR="0" marT="0"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900" b="0" i="0" noProof="0">
                          <a:solidFill>
                            <a:srgbClr val="6DC6A5"/>
                          </a:solidFill>
                          <a:latin typeface="Museo Slab 500" panose="02000000000000000000" pitchFamily="2" charset="77"/>
                        </a:rPr>
                        <a:t>Regions</a:t>
                      </a:r>
                    </a:p>
                  </a:txBody>
                  <a:tcPr marL="72000" marR="0" marT="0"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900" b="0" i="0" u="none" strike="noStrike">
                          <a:solidFill>
                            <a:srgbClr val="6DC6A5"/>
                          </a:solidFill>
                          <a:effectLst/>
                          <a:latin typeface="Museo Slab 500" panose="02000000000000000000" pitchFamily="2" charset="77"/>
                        </a:rPr>
                        <a:t>18</a:t>
                      </a:r>
                    </a:p>
                  </a:txBody>
                  <a:tcPr marL="9525" marR="9525" marT="9525"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900" b="0" i="0" u="none" strike="noStrike">
                          <a:solidFill>
                            <a:schemeClr val="bg1">
                              <a:lumMod val="65000"/>
                            </a:schemeClr>
                          </a:solidFill>
                          <a:effectLst/>
                          <a:latin typeface="Museo Slab 500" panose="02000000000000000000" pitchFamily="2" charset="77"/>
                        </a:rPr>
                        <a:t>18</a:t>
                      </a:r>
                    </a:p>
                  </a:txBody>
                  <a:tcPr marL="9525" marR="9525" marT="9525"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10533387"/>
                  </a:ext>
                </a:extLst>
              </a:tr>
              <a:tr h="230911">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900" b="1" i="0" noProof="0">
                          <a:solidFill>
                            <a:srgbClr val="6DC6A5"/>
                          </a:solidFill>
                          <a:latin typeface="Museo Slab 900" panose="02000000000000000000" pitchFamily="2" charset="77"/>
                        </a:rPr>
                        <a:t>17</a:t>
                      </a:r>
                    </a:p>
                  </a:txBody>
                  <a:tcPr marL="0" marR="0" marT="0"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900" b="0" i="0" u="none" strike="noStrike" kern="0" cap="none" spc="0" normalizeH="0" baseline="0" noProof="0">
                          <a:ln>
                            <a:noFill/>
                          </a:ln>
                          <a:solidFill>
                            <a:srgbClr val="6DC6A5"/>
                          </a:solidFill>
                          <a:effectLst/>
                          <a:uLnTx/>
                          <a:uFillTx/>
                          <a:latin typeface="Museo Slab 500" panose="02000000000000000000" pitchFamily="2" charset="77"/>
                          <a:sym typeface="Helvetica Neue Light"/>
                        </a:rPr>
                        <a:t>PNC Bank</a:t>
                      </a:r>
                    </a:p>
                  </a:txBody>
                  <a:tcPr marL="72000" marR="0" marT="0"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900" b="0" i="0" u="none" strike="noStrike">
                          <a:solidFill>
                            <a:srgbClr val="6DC6A5"/>
                          </a:solidFill>
                          <a:effectLst/>
                          <a:latin typeface="Museo Slab 500" panose="02000000000000000000" pitchFamily="2" charset="77"/>
                        </a:rPr>
                        <a:t>11</a:t>
                      </a:r>
                    </a:p>
                  </a:txBody>
                  <a:tcPr marL="9525" marR="9525" marT="9525"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900" b="0" i="0" u="none" strike="noStrike">
                          <a:solidFill>
                            <a:schemeClr val="bg1">
                              <a:lumMod val="65000"/>
                            </a:schemeClr>
                          </a:solidFill>
                          <a:effectLst/>
                          <a:latin typeface="Museo Slab 500" panose="02000000000000000000" pitchFamily="2" charset="77"/>
                        </a:rPr>
                        <a:t>11</a:t>
                      </a:r>
                    </a:p>
                  </a:txBody>
                  <a:tcPr marL="9525" marR="9525" marT="9525"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98715155"/>
                  </a:ext>
                </a:extLst>
              </a:tr>
              <a:tr h="230911">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900" b="1" i="0" noProof="0">
                          <a:solidFill>
                            <a:srgbClr val="6DC6A5"/>
                          </a:solidFill>
                          <a:latin typeface="Museo Slab 900" panose="02000000000000000000" pitchFamily="2" charset="77"/>
                        </a:rPr>
                        <a:t>18</a:t>
                      </a:r>
                    </a:p>
                  </a:txBody>
                  <a:tcPr marL="0" marR="0" marT="0"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900" b="0" i="0" u="none" strike="noStrike" kern="0" cap="none" spc="0" normalizeH="0" baseline="0" noProof="0" dirty="0">
                          <a:ln>
                            <a:noFill/>
                          </a:ln>
                          <a:solidFill>
                            <a:srgbClr val="6DC6A5"/>
                          </a:solidFill>
                          <a:effectLst/>
                          <a:uLnTx/>
                          <a:uFillTx/>
                          <a:latin typeface="Museo Slab 500" panose="02000000000000000000" pitchFamily="2" charset="77"/>
                          <a:sym typeface="Helvetica Neue Light"/>
                        </a:rPr>
                        <a:t>Wells Fargo</a:t>
                      </a:r>
                    </a:p>
                  </a:txBody>
                  <a:tcPr marL="72000" marR="0" marT="0"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900" b="0" i="0" u="none" strike="noStrike">
                          <a:solidFill>
                            <a:srgbClr val="6DC6A5"/>
                          </a:solidFill>
                          <a:effectLst/>
                          <a:latin typeface="Museo Slab 500" panose="02000000000000000000" pitchFamily="2" charset="77"/>
                        </a:rPr>
                        <a:t>-22</a:t>
                      </a:r>
                    </a:p>
                  </a:txBody>
                  <a:tcPr marL="9525" marR="9525" marT="9525"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900" b="0" i="0" u="none" strike="noStrike">
                          <a:solidFill>
                            <a:schemeClr val="bg1">
                              <a:lumMod val="65000"/>
                            </a:schemeClr>
                          </a:solidFill>
                          <a:effectLst/>
                          <a:latin typeface="Museo Slab 500" panose="02000000000000000000" pitchFamily="2" charset="77"/>
                        </a:rPr>
                        <a:t>-22</a:t>
                      </a:r>
                    </a:p>
                  </a:txBody>
                  <a:tcPr marL="9525" marR="9525" marT="9525"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31660818"/>
                  </a:ext>
                </a:extLst>
              </a:tr>
              <a:tr h="230911">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900" b="1" i="0" noProof="0">
                          <a:solidFill>
                            <a:srgbClr val="6DC6A5"/>
                          </a:solidFill>
                          <a:latin typeface="Museo Slab 900" panose="02000000000000000000" pitchFamily="2" charset="77"/>
                        </a:rPr>
                        <a:t>19</a:t>
                      </a:r>
                    </a:p>
                  </a:txBody>
                  <a:tcPr marL="0" marR="0" marT="0"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900" b="0" i="0" u="none" strike="noStrike" kern="0" cap="none" spc="0" normalizeH="0" baseline="0" noProof="0">
                          <a:ln>
                            <a:noFill/>
                          </a:ln>
                          <a:solidFill>
                            <a:srgbClr val="6DC6A5"/>
                          </a:solidFill>
                          <a:effectLst/>
                          <a:uLnTx/>
                          <a:uFillTx/>
                          <a:latin typeface="Museo Slab 500" panose="02000000000000000000" pitchFamily="2" charset="77"/>
                          <a:sym typeface="Helvetica Neue Light"/>
                        </a:rPr>
                        <a:t>HSBC</a:t>
                      </a:r>
                    </a:p>
                  </a:txBody>
                  <a:tcPr marL="72000" marR="0" marT="0"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900" b="0" i="0" u="none" strike="noStrike">
                          <a:solidFill>
                            <a:srgbClr val="6DC6A5"/>
                          </a:solidFill>
                          <a:effectLst/>
                          <a:latin typeface="Museo Slab 500" panose="02000000000000000000" pitchFamily="2" charset="77"/>
                        </a:rPr>
                        <a:t>-40</a:t>
                      </a:r>
                    </a:p>
                  </a:txBody>
                  <a:tcPr marL="9525" marR="9525" marT="9525"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900" b="0" i="0" u="none" strike="noStrike">
                          <a:solidFill>
                            <a:schemeClr val="bg1">
                              <a:lumMod val="65000"/>
                            </a:schemeClr>
                          </a:solidFill>
                          <a:effectLst/>
                          <a:latin typeface="Museo Slab 500" panose="02000000000000000000" pitchFamily="2" charset="77"/>
                        </a:rPr>
                        <a:t>-40</a:t>
                      </a:r>
                    </a:p>
                  </a:txBody>
                  <a:tcPr marL="9525" marR="9525" marT="9525"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02191577"/>
                  </a:ext>
                </a:extLst>
              </a:tr>
              <a:tr h="230911">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900" b="1" i="0" noProof="0">
                          <a:solidFill>
                            <a:srgbClr val="6DC6A5"/>
                          </a:solidFill>
                          <a:latin typeface="Museo Slab 900" panose="02000000000000000000" pitchFamily="2" charset="77"/>
                        </a:rPr>
                        <a:t>20</a:t>
                      </a:r>
                    </a:p>
                  </a:txBody>
                  <a:tcPr marL="0" marR="0" marT="0"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900" b="0" i="0" u="none" strike="noStrike" kern="0" cap="none" spc="0" normalizeH="0" baseline="0" noProof="0" dirty="0">
                          <a:ln>
                            <a:noFill/>
                          </a:ln>
                          <a:solidFill>
                            <a:srgbClr val="6DC6A5"/>
                          </a:solidFill>
                          <a:effectLst/>
                          <a:uLnTx/>
                          <a:uFillTx/>
                          <a:latin typeface="Museo Slab 500" panose="02000000000000000000" pitchFamily="2" charset="77"/>
                          <a:sym typeface="Helvetica Neue Light"/>
                        </a:rPr>
                        <a:t>Citi</a:t>
                      </a:r>
                    </a:p>
                  </a:txBody>
                  <a:tcPr marL="72000" marR="0" marT="0"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900" b="0" i="0" u="none" strike="noStrike">
                          <a:solidFill>
                            <a:srgbClr val="6DC6A5"/>
                          </a:solidFill>
                          <a:effectLst/>
                          <a:latin typeface="Museo Slab 500" panose="02000000000000000000" pitchFamily="2" charset="77"/>
                        </a:rPr>
                        <a:t>-61</a:t>
                      </a:r>
                    </a:p>
                  </a:txBody>
                  <a:tcPr marL="9525" marR="9525" marT="9525"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900" b="0" i="0" u="none" strike="noStrike" dirty="0">
                          <a:solidFill>
                            <a:schemeClr val="bg1">
                              <a:lumMod val="65000"/>
                            </a:schemeClr>
                          </a:solidFill>
                          <a:effectLst/>
                          <a:latin typeface="Museo Slab 500" panose="02000000000000000000" pitchFamily="2" charset="77"/>
                        </a:rPr>
                        <a:t>-61</a:t>
                      </a:r>
                    </a:p>
                  </a:txBody>
                  <a:tcPr marL="9525" marR="9525" marT="9525" marB="0" anchor="ctr">
                    <a:lnL w="12700" cmpd="sng">
                      <a:noFill/>
                    </a:lnL>
                    <a:lnR w="12700" cmpd="sng">
                      <a:noFill/>
                    </a:lnR>
                    <a:lnT w="635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48111021"/>
                  </a:ext>
                </a:extLst>
              </a:tr>
            </a:tbl>
          </a:graphicData>
        </a:graphic>
      </p:graphicFrame>
      <p:sp>
        <p:nvSpPr>
          <p:cNvPr id="12" name="Rectángulo: una sola esquina redondeada 93">
            <a:extLst>
              <a:ext uri="{FF2B5EF4-FFF2-40B4-BE49-F238E27FC236}">
                <a16:creationId xmlns:a16="http://schemas.microsoft.com/office/drawing/2014/main" id="{EF511C1A-468E-164D-8381-AB46D062FFC3}"/>
              </a:ext>
            </a:extLst>
          </p:cNvPr>
          <p:cNvSpPr/>
          <p:nvPr/>
        </p:nvSpPr>
        <p:spPr bwMode="auto">
          <a:xfrm>
            <a:off x="1054827" y="1242247"/>
            <a:ext cx="1273442" cy="129662"/>
          </a:xfrm>
          <a:prstGeom prst="round1Rect">
            <a:avLst>
              <a:gd name="adj" fmla="val 6788"/>
            </a:avLst>
          </a:prstGeom>
          <a:noFill/>
          <a:ln w="19050">
            <a:noFill/>
          </a:ln>
          <a:effectLst/>
        </p:spPr>
        <p:style>
          <a:lnRef idx="1">
            <a:schemeClr val="accent1"/>
          </a:lnRef>
          <a:fillRef idx="3">
            <a:schemeClr val="accent1"/>
          </a:fillRef>
          <a:effectRef idx="2">
            <a:schemeClr val="accent1"/>
          </a:effectRef>
          <a:fontRef idx="minor">
            <a:schemeClr val="lt1"/>
          </a:fontRef>
        </p:style>
        <p:txBody>
          <a:bodyPr wrap="square" lIns="0" tIns="132923" rIns="0" bIns="0" anchor="ctr" anchorCtr="0">
            <a:noAutofit/>
          </a:bodyPr>
          <a:lstStyle/>
          <a:p>
            <a:pPr eaLnBrk="1" fontAlgn="auto" hangingPunct="1">
              <a:lnSpc>
                <a:spcPts val="738"/>
              </a:lnSpc>
              <a:spcBef>
                <a:spcPts val="0"/>
              </a:spcBef>
              <a:spcAft>
                <a:spcPts val="0"/>
              </a:spcAft>
              <a:tabLst>
                <a:tab pos="659440" algn="l"/>
              </a:tabLst>
              <a:defRPr/>
            </a:pPr>
            <a:r>
              <a:rPr lang="en-GB" sz="738" noProof="1">
                <a:solidFill>
                  <a:srgbClr val="000000"/>
                </a:solidFill>
                <a:latin typeface="Museo Slab 700" panose="02000000000000000000" pitchFamily="50" charset="0"/>
                <a:cs typeface="Museo Slab 300"/>
              </a:rPr>
              <a:t>Rank</a:t>
            </a:r>
          </a:p>
          <a:p>
            <a:pPr eaLnBrk="1" fontAlgn="auto" hangingPunct="1">
              <a:lnSpc>
                <a:spcPts val="738"/>
              </a:lnSpc>
              <a:spcBef>
                <a:spcPts val="0"/>
              </a:spcBef>
              <a:spcAft>
                <a:spcPts val="0"/>
              </a:spcAft>
              <a:defRPr/>
            </a:pPr>
            <a:endParaRPr lang="en-GB" sz="738" noProof="1">
              <a:solidFill>
                <a:srgbClr val="000000"/>
              </a:solidFill>
              <a:latin typeface="Museo Slab 300" panose="02000000000000000000" pitchFamily="50" charset="0"/>
              <a:cs typeface="Museo Slab 300"/>
            </a:endParaRPr>
          </a:p>
        </p:txBody>
      </p:sp>
      <p:sp>
        <p:nvSpPr>
          <p:cNvPr id="13" name="Rectángulo: una sola esquina redondeada 129">
            <a:extLst>
              <a:ext uri="{FF2B5EF4-FFF2-40B4-BE49-F238E27FC236}">
                <a16:creationId xmlns:a16="http://schemas.microsoft.com/office/drawing/2014/main" id="{3C0DF33B-10B0-434F-868C-BC9E1B1665E2}"/>
              </a:ext>
            </a:extLst>
          </p:cNvPr>
          <p:cNvSpPr/>
          <p:nvPr/>
        </p:nvSpPr>
        <p:spPr bwMode="auto">
          <a:xfrm>
            <a:off x="6615398" y="1264707"/>
            <a:ext cx="498773" cy="179536"/>
          </a:xfrm>
          <a:prstGeom prst="round1Rect">
            <a:avLst>
              <a:gd name="adj" fmla="val 6788"/>
            </a:avLst>
          </a:prstGeom>
          <a:noFill/>
          <a:ln w="19050">
            <a:noFill/>
          </a:ln>
          <a:effectLst/>
        </p:spPr>
        <p:style>
          <a:lnRef idx="1">
            <a:schemeClr val="accent1"/>
          </a:lnRef>
          <a:fillRef idx="3">
            <a:schemeClr val="accent1"/>
          </a:fillRef>
          <a:effectRef idx="2">
            <a:schemeClr val="accent1"/>
          </a:effectRef>
          <a:fontRef idx="minor">
            <a:schemeClr val="lt1"/>
          </a:fontRef>
        </p:style>
        <p:txBody>
          <a:bodyPr wrap="square" lIns="0" tIns="0" rIns="0" bIns="0" anchor="b">
            <a:spAutoFit/>
          </a:bodyPr>
          <a:lstStyle/>
          <a:p>
            <a:pPr eaLnBrk="1" fontAlgn="auto" hangingPunct="1">
              <a:lnSpc>
                <a:spcPts val="738"/>
              </a:lnSpc>
              <a:spcBef>
                <a:spcPts val="0"/>
              </a:spcBef>
              <a:spcAft>
                <a:spcPts val="0"/>
              </a:spcAft>
              <a:tabLst>
                <a:tab pos="747365" algn="l"/>
              </a:tabLst>
              <a:defRPr/>
            </a:pPr>
            <a:r>
              <a:rPr lang="en-GB" sz="646" noProof="1">
                <a:solidFill>
                  <a:schemeClr val="bg1">
                    <a:lumMod val="50000"/>
                  </a:schemeClr>
                </a:solidFill>
                <a:latin typeface="Museo Slab 300" panose="02000000000000000000" pitchFamily="50" charset="0"/>
                <a:cs typeface="Museo Slab 300"/>
              </a:rPr>
              <a:t>ESG Score*</a:t>
            </a:r>
          </a:p>
          <a:p>
            <a:pPr eaLnBrk="1" fontAlgn="auto" hangingPunct="1">
              <a:lnSpc>
                <a:spcPts val="738"/>
              </a:lnSpc>
              <a:spcBef>
                <a:spcPts val="0"/>
              </a:spcBef>
              <a:spcAft>
                <a:spcPts val="0"/>
              </a:spcAft>
              <a:defRPr/>
            </a:pPr>
            <a:endParaRPr lang="en-GB" sz="646" noProof="1">
              <a:solidFill>
                <a:schemeClr val="bg1">
                  <a:lumMod val="50000"/>
                </a:schemeClr>
              </a:solidFill>
              <a:latin typeface="Museo Slab 300" panose="02000000000000000000" pitchFamily="50" charset="0"/>
              <a:cs typeface="Museo Slab 300"/>
            </a:endParaRPr>
          </a:p>
        </p:txBody>
      </p:sp>
      <p:sp>
        <p:nvSpPr>
          <p:cNvPr id="14" name="Rectángulo: esquinas redondeadas 10">
            <a:extLst>
              <a:ext uri="{FF2B5EF4-FFF2-40B4-BE49-F238E27FC236}">
                <a16:creationId xmlns:a16="http://schemas.microsoft.com/office/drawing/2014/main" id="{7B285854-F927-8548-AF2D-36B6ACE96B55}"/>
              </a:ext>
            </a:extLst>
          </p:cNvPr>
          <p:cNvSpPr/>
          <p:nvPr/>
        </p:nvSpPr>
        <p:spPr>
          <a:xfrm>
            <a:off x="951278" y="1123950"/>
            <a:ext cx="7467507" cy="5271873"/>
          </a:xfrm>
          <a:prstGeom prst="roundRect">
            <a:avLst>
              <a:gd name="adj" fmla="val 1854"/>
            </a:avLst>
          </a:prstGeom>
          <a:noFill/>
          <a:ln w="22225">
            <a:solidFill>
              <a:srgbClr val="6DC6A5"/>
            </a:solidFill>
          </a:ln>
          <a:effectLst/>
        </p:spPr>
        <p:style>
          <a:lnRef idx="1">
            <a:schemeClr val="accent1"/>
          </a:lnRef>
          <a:fillRef idx="3">
            <a:schemeClr val="accent1"/>
          </a:fillRef>
          <a:effectRef idx="2">
            <a:schemeClr val="accent1"/>
          </a:effectRef>
          <a:fontRef idx="minor">
            <a:schemeClr val="lt1"/>
          </a:fontRef>
        </p:style>
        <p:txBody>
          <a:bodyPr wrap="square" lIns="0" tIns="0" rIns="66462" bIns="0" rtlCol="0" anchor="ctr" anchorCtr="0">
            <a:noAutofit/>
          </a:bodyPr>
          <a:lstStyle/>
          <a:p>
            <a:pPr algn="r" defTabSz="413249">
              <a:tabLst>
                <a:tab pos="580307" algn="l"/>
                <a:tab pos="2400360" algn="l"/>
              </a:tabLst>
            </a:pPr>
            <a:endParaRPr lang="en-GB" sz="646">
              <a:solidFill>
                <a:schemeClr val="accent5">
                  <a:lumMod val="60000"/>
                  <a:lumOff val="40000"/>
                </a:schemeClr>
              </a:solidFill>
              <a:latin typeface="Museo Sans 500" panose="02000000000000000000" pitchFamily="50" charset="0"/>
            </a:endParaRPr>
          </a:p>
        </p:txBody>
      </p:sp>
      <p:sp>
        <p:nvSpPr>
          <p:cNvPr id="16" name="Rectángulo: una sola esquina redondeada 93">
            <a:extLst>
              <a:ext uri="{FF2B5EF4-FFF2-40B4-BE49-F238E27FC236}">
                <a16:creationId xmlns:a16="http://schemas.microsoft.com/office/drawing/2014/main" id="{76D03962-3052-3B4C-9150-08D4B891CE07}"/>
              </a:ext>
            </a:extLst>
          </p:cNvPr>
          <p:cNvSpPr/>
          <p:nvPr/>
        </p:nvSpPr>
        <p:spPr bwMode="auto">
          <a:xfrm>
            <a:off x="1443710" y="1242247"/>
            <a:ext cx="1273442" cy="129662"/>
          </a:xfrm>
          <a:prstGeom prst="round1Rect">
            <a:avLst>
              <a:gd name="adj" fmla="val 6788"/>
            </a:avLst>
          </a:prstGeom>
          <a:noFill/>
          <a:ln w="19050">
            <a:noFill/>
          </a:ln>
          <a:effectLst/>
        </p:spPr>
        <p:style>
          <a:lnRef idx="1">
            <a:schemeClr val="accent1"/>
          </a:lnRef>
          <a:fillRef idx="3">
            <a:schemeClr val="accent1"/>
          </a:fillRef>
          <a:effectRef idx="2">
            <a:schemeClr val="accent1"/>
          </a:effectRef>
          <a:fontRef idx="minor">
            <a:schemeClr val="lt1"/>
          </a:fontRef>
        </p:style>
        <p:txBody>
          <a:bodyPr wrap="square" lIns="0" tIns="132923" rIns="0" bIns="0" anchor="ctr" anchorCtr="0">
            <a:noAutofit/>
          </a:bodyPr>
          <a:lstStyle/>
          <a:p>
            <a:pPr eaLnBrk="1" fontAlgn="auto" hangingPunct="1">
              <a:lnSpc>
                <a:spcPts val="738"/>
              </a:lnSpc>
              <a:spcBef>
                <a:spcPts val="0"/>
              </a:spcBef>
              <a:spcAft>
                <a:spcPts val="0"/>
              </a:spcAft>
              <a:tabLst>
                <a:tab pos="659440" algn="l"/>
              </a:tabLst>
              <a:defRPr/>
            </a:pPr>
            <a:r>
              <a:rPr lang="en-GB" sz="738" noProof="1">
                <a:solidFill>
                  <a:srgbClr val="000000"/>
                </a:solidFill>
                <a:latin typeface="Museo Slab 700" panose="02000000000000000000" pitchFamily="50" charset="0"/>
                <a:cs typeface="Museo Slab 300"/>
              </a:rPr>
              <a:t>Company</a:t>
            </a:r>
          </a:p>
          <a:p>
            <a:pPr eaLnBrk="1" fontAlgn="auto" hangingPunct="1">
              <a:lnSpc>
                <a:spcPts val="738"/>
              </a:lnSpc>
              <a:spcBef>
                <a:spcPts val="0"/>
              </a:spcBef>
              <a:spcAft>
                <a:spcPts val="0"/>
              </a:spcAft>
              <a:defRPr/>
            </a:pPr>
            <a:endParaRPr lang="en-GB" sz="738" noProof="1">
              <a:solidFill>
                <a:srgbClr val="000000"/>
              </a:solidFill>
              <a:latin typeface="Museo Slab 300" panose="02000000000000000000" pitchFamily="50" charset="0"/>
              <a:cs typeface="Museo Slab 300"/>
            </a:endParaRPr>
          </a:p>
        </p:txBody>
      </p:sp>
      <p:sp>
        <p:nvSpPr>
          <p:cNvPr id="18" name="Rectángulo: una sola esquina redondeada 129">
            <a:extLst>
              <a:ext uri="{FF2B5EF4-FFF2-40B4-BE49-F238E27FC236}">
                <a16:creationId xmlns:a16="http://schemas.microsoft.com/office/drawing/2014/main" id="{082ABA0C-0622-484F-8AEC-0480550F49C2}"/>
              </a:ext>
            </a:extLst>
          </p:cNvPr>
          <p:cNvSpPr/>
          <p:nvPr/>
        </p:nvSpPr>
        <p:spPr bwMode="auto">
          <a:xfrm>
            <a:off x="7320781" y="1264707"/>
            <a:ext cx="1060491" cy="179536"/>
          </a:xfrm>
          <a:prstGeom prst="round1Rect">
            <a:avLst>
              <a:gd name="adj" fmla="val 6788"/>
            </a:avLst>
          </a:prstGeom>
          <a:noFill/>
          <a:ln w="19050">
            <a:noFill/>
          </a:ln>
          <a:effectLst/>
        </p:spPr>
        <p:style>
          <a:lnRef idx="1">
            <a:schemeClr val="accent1"/>
          </a:lnRef>
          <a:fillRef idx="3">
            <a:schemeClr val="accent1"/>
          </a:fillRef>
          <a:effectRef idx="2">
            <a:schemeClr val="accent1"/>
          </a:effectRef>
          <a:fontRef idx="minor">
            <a:schemeClr val="lt1"/>
          </a:fontRef>
        </p:style>
        <p:txBody>
          <a:bodyPr wrap="square" lIns="0" tIns="0" rIns="0" bIns="0" anchor="b">
            <a:spAutoFit/>
          </a:bodyPr>
          <a:lstStyle/>
          <a:p>
            <a:pPr eaLnBrk="1" fontAlgn="auto" hangingPunct="1">
              <a:lnSpc>
                <a:spcPts val="738"/>
              </a:lnSpc>
              <a:spcBef>
                <a:spcPts val="0"/>
              </a:spcBef>
              <a:spcAft>
                <a:spcPts val="0"/>
              </a:spcAft>
              <a:tabLst>
                <a:tab pos="747365" algn="l"/>
              </a:tabLst>
              <a:defRPr/>
            </a:pPr>
            <a:r>
              <a:rPr lang="en-GB" sz="646" noProof="1">
                <a:solidFill>
                  <a:schemeClr val="bg1">
                    <a:lumMod val="50000"/>
                  </a:schemeClr>
                </a:solidFill>
                <a:latin typeface="Museo Slab 300" panose="02000000000000000000" pitchFamily="50" charset="0"/>
                <a:cs typeface="Museo Slab 300"/>
              </a:rPr>
              <a:t>PTD Score**</a:t>
            </a:r>
          </a:p>
          <a:p>
            <a:pPr eaLnBrk="1" fontAlgn="auto" hangingPunct="1">
              <a:lnSpc>
                <a:spcPts val="738"/>
              </a:lnSpc>
              <a:spcBef>
                <a:spcPts val="0"/>
              </a:spcBef>
              <a:spcAft>
                <a:spcPts val="0"/>
              </a:spcAft>
              <a:defRPr/>
            </a:pPr>
            <a:endParaRPr lang="en-GB" sz="646" noProof="1">
              <a:solidFill>
                <a:schemeClr val="bg1">
                  <a:lumMod val="50000"/>
                </a:schemeClr>
              </a:solidFill>
              <a:latin typeface="Museo Slab 300" panose="02000000000000000000" pitchFamily="50" charset="0"/>
              <a:cs typeface="Museo Slab 300"/>
            </a:endParaRPr>
          </a:p>
        </p:txBody>
      </p:sp>
      <p:sp>
        <p:nvSpPr>
          <p:cNvPr id="7" name="CuadroTexto 6">
            <a:extLst>
              <a:ext uri="{FF2B5EF4-FFF2-40B4-BE49-F238E27FC236}">
                <a16:creationId xmlns:a16="http://schemas.microsoft.com/office/drawing/2014/main" id="{40AC6E53-1128-9844-8AD1-B216BC981C80}"/>
              </a:ext>
            </a:extLst>
          </p:cNvPr>
          <p:cNvSpPr txBox="1"/>
          <p:nvPr/>
        </p:nvSpPr>
        <p:spPr>
          <a:xfrm>
            <a:off x="10300138" y="2102069"/>
            <a:ext cx="184731" cy="369332"/>
          </a:xfrm>
          <a:prstGeom prst="rect">
            <a:avLst/>
          </a:prstGeom>
          <a:noFill/>
        </p:spPr>
        <p:txBody>
          <a:bodyPr wrap="none" rtlCol="0">
            <a:spAutoFit/>
          </a:bodyPr>
          <a:lstStyle/>
          <a:p>
            <a:endParaRPr lang="en-GB"/>
          </a:p>
        </p:txBody>
      </p:sp>
      <p:sp>
        <p:nvSpPr>
          <p:cNvPr id="17" name="Rectángulo: una sola esquina redondeada 147">
            <a:extLst>
              <a:ext uri="{FF2B5EF4-FFF2-40B4-BE49-F238E27FC236}">
                <a16:creationId xmlns:a16="http://schemas.microsoft.com/office/drawing/2014/main" id="{4EBC7633-B6AE-8648-B8EE-ED30FAA65E70}"/>
              </a:ext>
            </a:extLst>
          </p:cNvPr>
          <p:cNvSpPr/>
          <p:nvPr/>
        </p:nvSpPr>
        <p:spPr bwMode="auto">
          <a:xfrm>
            <a:off x="1081148" y="6513378"/>
            <a:ext cx="7300124" cy="277851"/>
          </a:xfrm>
          <a:prstGeom prst="round1Rect">
            <a:avLst>
              <a:gd name="adj" fmla="val 6788"/>
            </a:avLst>
          </a:prstGeom>
          <a:noFill/>
          <a:ln w="19050">
            <a:noFill/>
          </a:ln>
          <a:effectLst/>
        </p:spPr>
        <p:style>
          <a:lnRef idx="1">
            <a:schemeClr val="accent1"/>
          </a:lnRef>
          <a:fillRef idx="3">
            <a:schemeClr val="accent1"/>
          </a:fillRef>
          <a:effectRef idx="2">
            <a:schemeClr val="accent1"/>
          </a:effectRef>
          <a:fontRef idx="minor">
            <a:schemeClr val="lt1"/>
          </a:fontRef>
        </p:style>
        <p:txBody>
          <a:bodyPr wrap="square" lIns="99692" tIns="66462" rIns="99692" bIns="66462" anchor="b">
            <a:spAutoFit/>
          </a:bodyPr>
          <a:lstStyle/>
          <a:p>
            <a:r>
              <a:rPr lang="en-GB" sz="700" baseline="30000" dirty="0">
                <a:solidFill>
                  <a:schemeClr val="tx2">
                    <a:lumMod val="50000"/>
                  </a:schemeClr>
                </a:solidFill>
                <a:latin typeface="Museo Sans 100"/>
              </a:rPr>
              <a:t>*20 companies have been ranked in this index using </a:t>
            </a:r>
            <a:r>
              <a:rPr lang="en-GB" sz="700" baseline="30000" dirty="0" err="1">
                <a:solidFill>
                  <a:schemeClr val="tx2">
                    <a:lumMod val="50000"/>
                  </a:schemeClr>
                </a:solidFill>
                <a:latin typeface="Museo Sans 100"/>
              </a:rPr>
              <a:t>alva's</a:t>
            </a:r>
            <a:r>
              <a:rPr lang="en-GB" sz="700" baseline="30000" dirty="0">
                <a:solidFill>
                  <a:schemeClr val="tx2">
                    <a:lumMod val="50000"/>
                  </a:schemeClr>
                </a:solidFill>
                <a:latin typeface="Museo Sans 100"/>
              </a:rPr>
              <a:t> ESG score. This scoring system parses publicly available content and is classified by the SASB sector standard issues taxonomy. The scoring ranges on a scale of -100 to 100, with 0 as the neutral point. **Period to date begins October 2020.</a:t>
            </a:r>
          </a:p>
        </p:txBody>
      </p:sp>
    </p:spTree>
    <p:extLst>
      <p:ext uri="{BB962C8B-B14F-4D97-AF65-F5344CB8AC3E}">
        <p14:creationId xmlns:p14="http://schemas.microsoft.com/office/powerpoint/2010/main" val="25292623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Gráfico 84">
            <a:extLst>
              <a:ext uri="{FF2B5EF4-FFF2-40B4-BE49-F238E27FC236}">
                <a16:creationId xmlns:a16="http://schemas.microsoft.com/office/drawing/2014/main" id="{742D45A8-C544-FA43-86B6-6FA8E2D6AE6B}"/>
              </a:ext>
            </a:extLst>
          </p:cNvPr>
          <p:cNvGraphicFramePr/>
          <p:nvPr>
            <p:extLst>
              <p:ext uri="{D42A27DB-BD31-4B8C-83A1-F6EECF244321}">
                <p14:modId xmlns:p14="http://schemas.microsoft.com/office/powerpoint/2010/main" val="3726456136"/>
              </p:ext>
            </p:extLst>
          </p:nvPr>
        </p:nvGraphicFramePr>
        <p:xfrm>
          <a:off x="0" y="1022233"/>
          <a:ext cx="9143999" cy="5207069"/>
        </p:xfrm>
        <a:graphic>
          <a:graphicData uri="http://schemas.openxmlformats.org/drawingml/2006/chart">
            <c:chart xmlns:c="http://schemas.openxmlformats.org/drawingml/2006/chart" xmlns:r="http://schemas.openxmlformats.org/officeDocument/2006/relationships" r:id="rId3"/>
          </a:graphicData>
        </a:graphic>
      </p:graphicFrame>
      <p:sp>
        <p:nvSpPr>
          <p:cNvPr id="6" name="Título 5">
            <a:extLst>
              <a:ext uri="{FF2B5EF4-FFF2-40B4-BE49-F238E27FC236}">
                <a16:creationId xmlns:a16="http://schemas.microsoft.com/office/drawing/2014/main" id="{D82D5BDF-C589-448D-98B7-C6D98DED8E5F}"/>
              </a:ext>
            </a:extLst>
          </p:cNvPr>
          <p:cNvSpPr>
            <a:spLocks noGrp="1"/>
          </p:cNvSpPr>
          <p:nvPr>
            <p:ph type="title"/>
          </p:nvPr>
        </p:nvSpPr>
        <p:spPr>
          <a:xfrm>
            <a:off x="1005840" y="585216"/>
            <a:ext cx="7013261" cy="261938"/>
          </a:xfrm>
          <a:prstGeom prst="rect">
            <a:avLst/>
          </a:prstGeom>
        </p:spPr>
        <p:txBody>
          <a:bodyPr>
            <a:noAutofit/>
          </a:bodyPr>
          <a:lstStyle/>
          <a:p>
            <a:pPr fontAlgn="auto">
              <a:spcAft>
                <a:spcPts val="0"/>
              </a:spcAft>
              <a:defRPr/>
            </a:pPr>
            <a:r>
              <a:rPr lang="en-US" sz="1300" b="1" dirty="0">
                <a:solidFill>
                  <a:srgbClr val="6EC7A5"/>
                </a:solidFill>
                <a:latin typeface="Museo Slab 700" panose="02000000000000000000" pitchFamily="2" charset="77"/>
              </a:rPr>
              <a:t>Business Ethics represent the greatest ESG risk for US banks.</a:t>
            </a:r>
            <a:endParaRPr lang="en-GB" sz="1300" b="1" dirty="0">
              <a:solidFill>
                <a:srgbClr val="6EC7A5"/>
              </a:solidFill>
              <a:latin typeface="Museo Slab 700" panose="02000000000000000000" pitchFamily="2" charset="77"/>
            </a:endParaRPr>
          </a:p>
        </p:txBody>
      </p:sp>
      <p:sp>
        <p:nvSpPr>
          <p:cNvPr id="3" name="Marcador de texto 2">
            <a:extLst>
              <a:ext uri="{FF2B5EF4-FFF2-40B4-BE49-F238E27FC236}">
                <a16:creationId xmlns:a16="http://schemas.microsoft.com/office/drawing/2014/main" id="{01292B69-CB56-4FA1-8785-8F6CED4F1BDE}"/>
              </a:ext>
            </a:extLst>
          </p:cNvPr>
          <p:cNvSpPr>
            <a:spLocks noGrp="1"/>
          </p:cNvSpPr>
          <p:nvPr>
            <p:ph type="body" sz="quarter" idx="4294967295"/>
          </p:nvPr>
        </p:nvSpPr>
        <p:spPr>
          <a:xfrm>
            <a:off x="1013678" y="436376"/>
            <a:ext cx="7013575" cy="207183"/>
          </a:xfrm>
        </p:spPr>
        <p:txBody>
          <a:bodyPr rtlCol="0">
            <a:noAutofit/>
          </a:bodyPr>
          <a:lstStyle/>
          <a:p>
            <a:pPr fontAlgn="auto">
              <a:buFont typeface="Wingdings" charset="2"/>
              <a:buNone/>
              <a:defRPr/>
            </a:pPr>
            <a:r>
              <a:rPr lang="en-GB" sz="800">
                <a:latin typeface="Museo Slab 500" panose="02000000000000000000" pitchFamily="50" charset="0"/>
              </a:rPr>
              <a:t>Sector Issues</a:t>
            </a:r>
          </a:p>
        </p:txBody>
      </p:sp>
      <p:sp>
        <p:nvSpPr>
          <p:cNvPr id="18436" name="CuadroTexto 18">
            <a:extLst>
              <a:ext uri="{FF2B5EF4-FFF2-40B4-BE49-F238E27FC236}">
                <a16:creationId xmlns:a16="http://schemas.microsoft.com/office/drawing/2014/main" id="{661F248A-F1C0-494F-8A45-166EBAACE747}"/>
              </a:ext>
            </a:extLst>
          </p:cNvPr>
          <p:cNvSpPr txBox="1">
            <a:spLocks noChangeArrowheads="1"/>
          </p:cNvSpPr>
          <p:nvPr/>
        </p:nvSpPr>
        <p:spPr bwMode="auto">
          <a:xfrm>
            <a:off x="-825500" y="754063"/>
            <a:ext cx="1841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pPr eaLnBrk="1" hangingPunct="1"/>
            <a:endParaRPr lang="en-GB" altLang="es-ES"/>
          </a:p>
        </p:txBody>
      </p:sp>
      <p:sp>
        <p:nvSpPr>
          <p:cNvPr id="18438" name="CuadroTexto 1">
            <a:extLst>
              <a:ext uri="{FF2B5EF4-FFF2-40B4-BE49-F238E27FC236}">
                <a16:creationId xmlns:a16="http://schemas.microsoft.com/office/drawing/2014/main" id="{3D8D53D4-5DFC-4160-BEBA-CC1F904EAB3B}"/>
              </a:ext>
            </a:extLst>
          </p:cNvPr>
          <p:cNvSpPr txBox="1">
            <a:spLocks noChangeArrowheads="1"/>
          </p:cNvSpPr>
          <p:nvPr/>
        </p:nvSpPr>
        <p:spPr bwMode="auto">
          <a:xfrm>
            <a:off x="-1177925" y="3636963"/>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pPr eaLnBrk="1" hangingPunct="1"/>
            <a:endParaRPr lang="en-GB" altLang="es-ES"/>
          </a:p>
        </p:txBody>
      </p:sp>
      <p:sp>
        <p:nvSpPr>
          <p:cNvPr id="2" name="Rectángulo: una sola esquina redondeada 147">
            <a:extLst>
              <a:ext uri="{FF2B5EF4-FFF2-40B4-BE49-F238E27FC236}">
                <a16:creationId xmlns:a16="http://schemas.microsoft.com/office/drawing/2014/main" id="{7B72FA7E-56C1-45EA-A408-E648F879C507}"/>
              </a:ext>
            </a:extLst>
          </p:cNvPr>
          <p:cNvSpPr/>
          <p:nvPr/>
        </p:nvSpPr>
        <p:spPr bwMode="auto">
          <a:xfrm>
            <a:off x="803589" y="6386727"/>
            <a:ext cx="7699661" cy="241944"/>
          </a:xfrm>
          <a:prstGeom prst="round1Rect">
            <a:avLst>
              <a:gd name="adj" fmla="val 6788"/>
            </a:avLst>
          </a:prstGeom>
          <a:noFill/>
          <a:ln w="19050">
            <a:noFill/>
          </a:ln>
          <a:effectLst/>
        </p:spPr>
        <p:style>
          <a:lnRef idx="1">
            <a:schemeClr val="accent1"/>
          </a:lnRef>
          <a:fillRef idx="3">
            <a:schemeClr val="accent1"/>
          </a:fillRef>
          <a:effectRef idx="2">
            <a:schemeClr val="accent1"/>
          </a:effectRef>
          <a:fontRef idx="minor">
            <a:schemeClr val="lt1"/>
          </a:fontRef>
        </p:style>
        <p:txBody>
          <a:bodyPr wrap="square" lIns="99692" tIns="66462" rIns="99692" bIns="66462" anchor="b">
            <a:spAutoFit/>
          </a:bodyPr>
          <a:lstStyle/>
          <a:p>
            <a:pPr algn="ctr"/>
            <a:r>
              <a:rPr lang="en-GB" sz="700" baseline="30000">
                <a:solidFill>
                  <a:schemeClr val="tx2">
                    <a:lumMod val="50000"/>
                  </a:schemeClr>
                </a:solidFill>
                <a:latin typeface="Museo Sans 100" panose="02000000000000000000" pitchFamily="2" charset="77"/>
              </a:rPr>
              <a:t>*Visibility is alva’s composite measure of presence in discussion, taking into account the prominence and relevance of mentions and the influence of sources</a:t>
            </a:r>
            <a:endParaRPr lang="en-GB" sz="700">
              <a:solidFill>
                <a:schemeClr val="tx2">
                  <a:lumMod val="50000"/>
                </a:schemeClr>
              </a:solidFill>
              <a:latin typeface="Museo Sans 100" panose="02000000000000000000" pitchFamily="2" charset="77"/>
            </a:endParaRPr>
          </a:p>
        </p:txBody>
      </p:sp>
      <p:sp>
        <p:nvSpPr>
          <p:cNvPr id="4" name="Rectangle 3">
            <a:extLst>
              <a:ext uri="{FF2B5EF4-FFF2-40B4-BE49-F238E27FC236}">
                <a16:creationId xmlns:a16="http://schemas.microsoft.com/office/drawing/2014/main" id="{11EEDEB5-6D6B-433F-BAC6-3EF5F21D9964}"/>
              </a:ext>
            </a:extLst>
          </p:cNvPr>
          <p:cNvSpPr/>
          <p:nvPr/>
        </p:nvSpPr>
        <p:spPr>
          <a:xfrm>
            <a:off x="1386374" y="5487158"/>
            <a:ext cx="518160" cy="204293"/>
          </a:xfrm>
          <a:prstGeom prst="rect">
            <a:avLst/>
          </a:prstGeom>
          <a:solidFill>
            <a:schemeClr val="bg1"/>
          </a:solidFill>
          <a:ln w="38100">
            <a:solidFill>
              <a:schemeClr val="bg1">
                <a:alpha val="50000"/>
              </a:schemeClr>
            </a:solidFill>
          </a:ln>
          <a:effectLst/>
        </p:spPr>
        <p:style>
          <a:lnRef idx="1">
            <a:schemeClr val="accent1"/>
          </a:lnRef>
          <a:fillRef idx="3">
            <a:schemeClr val="accent1"/>
          </a:fillRef>
          <a:effectRef idx="2">
            <a:schemeClr val="accent1"/>
          </a:effectRef>
          <a:fontRef idx="minor">
            <a:schemeClr val="lt1"/>
          </a:fontRef>
        </p:style>
        <p:txBody>
          <a:bodyPr wrap="none" lIns="0" tIns="900000" rIns="0" bIns="0" rtlCol="0" anchor="t" anchorCtr="0"/>
          <a:lstStyle/>
          <a:p>
            <a:pPr algn="ctr"/>
            <a:endParaRPr lang="en-GB" sz="800">
              <a:solidFill>
                <a:schemeClr val="tx1">
                  <a:lumMod val="75000"/>
                  <a:lumOff val="25000"/>
                </a:schemeClr>
              </a:solidFill>
              <a:latin typeface="Museo Slab 700"/>
              <a:cs typeface="Museo Slab 700"/>
            </a:endParaRPr>
          </a:p>
        </p:txBody>
      </p:sp>
      <p:sp>
        <p:nvSpPr>
          <p:cNvPr id="5" name="TextBox 4">
            <a:extLst>
              <a:ext uri="{FF2B5EF4-FFF2-40B4-BE49-F238E27FC236}">
                <a16:creationId xmlns:a16="http://schemas.microsoft.com/office/drawing/2014/main" id="{FD30A71F-C062-4C2F-966B-9D2A1C5A89E8}"/>
              </a:ext>
            </a:extLst>
          </p:cNvPr>
          <p:cNvSpPr txBox="1"/>
          <p:nvPr/>
        </p:nvSpPr>
        <p:spPr>
          <a:xfrm>
            <a:off x="6351702" y="1098458"/>
            <a:ext cx="1601410" cy="369332"/>
          </a:xfrm>
          <a:prstGeom prst="rect">
            <a:avLst/>
          </a:prstGeom>
          <a:noFill/>
        </p:spPr>
        <p:txBody>
          <a:bodyPr wrap="square" rtlCol="0">
            <a:spAutoFit/>
          </a:bodyPr>
          <a:lstStyle/>
          <a:p>
            <a:r>
              <a:rPr lang="en-GB" sz="900">
                <a:solidFill>
                  <a:srgbClr val="4CE1BF"/>
                </a:solidFill>
                <a:latin typeface="Museo Sans 300" panose="02000000000000000000" pitchFamily="50" charset="0"/>
              </a:rPr>
              <a:t>Positive material impact</a:t>
            </a:r>
          </a:p>
          <a:p>
            <a:r>
              <a:rPr lang="en-GB" sz="900">
                <a:solidFill>
                  <a:srgbClr val="4BE2BF"/>
                </a:solidFill>
                <a:latin typeface="Museo Sans 300" panose="02000000000000000000" pitchFamily="50" charset="0"/>
              </a:rPr>
              <a:t>Above-average visibility</a:t>
            </a:r>
          </a:p>
        </p:txBody>
      </p:sp>
      <p:sp>
        <p:nvSpPr>
          <p:cNvPr id="7" name="TextBox 6">
            <a:extLst>
              <a:ext uri="{FF2B5EF4-FFF2-40B4-BE49-F238E27FC236}">
                <a16:creationId xmlns:a16="http://schemas.microsoft.com/office/drawing/2014/main" id="{09987F1C-B098-4814-A5D0-0CE8BD5F9407}"/>
              </a:ext>
            </a:extLst>
          </p:cNvPr>
          <p:cNvSpPr txBox="1"/>
          <p:nvPr/>
        </p:nvSpPr>
        <p:spPr>
          <a:xfrm>
            <a:off x="6351702" y="4973264"/>
            <a:ext cx="1773084" cy="369332"/>
          </a:xfrm>
          <a:prstGeom prst="rect">
            <a:avLst/>
          </a:prstGeom>
          <a:noFill/>
        </p:spPr>
        <p:txBody>
          <a:bodyPr wrap="square" rtlCol="0">
            <a:spAutoFit/>
          </a:bodyPr>
          <a:lstStyle/>
          <a:p>
            <a:r>
              <a:rPr lang="en-GB" sz="900">
                <a:solidFill>
                  <a:srgbClr val="EC185A"/>
                </a:solidFill>
                <a:latin typeface="Museo Sans 300" panose="02000000000000000000" pitchFamily="50" charset="0"/>
              </a:rPr>
              <a:t>Negative material impact</a:t>
            </a:r>
          </a:p>
          <a:p>
            <a:r>
              <a:rPr lang="en-GB" sz="900">
                <a:solidFill>
                  <a:srgbClr val="4CE1BF"/>
                </a:solidFill>
                <a:latin typeface="Museo Sans 300" panose="02000000000000000000" pitchFamily="50" charset="0"/>
              </a:rPr>
              <a:t>Above average visibility</a:t>
            </a:r>
          </a:p>
        </p:txBody>
      </p:sp>
      <p:sp>
        <p:nvSpPr>
          <p:cNvPr id="9" name="TextBox 8">
            <a:extLst>
              <a:ext uri="{FF2B5EF4-FFF2-40B4-BE49-F238E27FC236}">
                <a16:creationId xmlns:a16="http://schemas.microsoft.com/office/drawing/2014/main" id="{C30DB84C-EA7D-4052-B8E5-CE610C3DD32C}"/>
              </a:ext>
            </a:extLst>
          </p:cNvPr>
          <p:cNvSpPr txBox="1"/>
          <p:nvPr/>
        </p:nvSpPr>
        <p:spPr>
          <a:xfrm>
            <a:off x="1708951" y="1098458"/>
            <a:ext cx="1773084" cy="369332"/>
          </a:xfrm>
          <a:prstGeom prst="rect">
            <a:avLst/>
          </a:prstGeom>
          <a:noFill/>
        </p:spPr>
        <p:txBody>
          <a:bodyPr wrap="square" rtlCol="0">
            <a:spAutoFit/>
          </a:bodyPr>
          <a:lstStyle/>
          <a:p>
            <a:r>
              <a:rPr lang="en-GB" sz="900">
                <a:solidFill>
                  <a:srgbClr val="4CE1BF"/>
                </a:solidFill>
                <a:latin typeface="Museo Sans 300" panose="02000000000000000000" pitchFamily="50" charset="0"/>
              </a:rPr>
              <a:t>Positive material impact</a:t>
            </a:r>
          </a:p>
          <a:p>
            <a:r>
              <a:rPr lang="en-GB" sz="900">
                <a:solidFill>
                  <a:srgbClr val="EC185A"/>
                </a:solidFill>
                <a:latin typeface="Museo Sans 300" panose="02000000000000000000" pitchFamily="50" charset="0"/>
              </a:rPr>
              <a:t>Below-average visibility</a:t>
            </a:r>
          </a:p>
        </p:txBody>
      </p:sp>
      <p:sp>
        <p:nvSpPr>
          <p:cNvPr id="11" name="TextBox 10">
            <a:extLst>
              <a:ext uri="{FF2B5EF4-FFF2-40B4-BE49-F238E27FC236}">
                <a16:creationId xmlns:a16="http://schemas.microsoft.com/office/drawing/2014/main" id="{BF3B5949-2E32-4959-84D8-F8280342AE68}"/>
              </a:ext>
            </a:extLst>
          </p:cNvPr>
          <p:cNvSpPr txBox="1"/>
          <p:nvPr/>
        </p:nvSpPr>
        <p:spPr>
          <a:xfrm>
            <a:off x="1731852" y="4973264"/>
            <a:ext cx="1773084" cy="369332"/>
          </a:xfrm>
          <a:prstGeom prst="rect">
            <a:avLst/>
          </a:prstGeom>
          <a:noFill/>
        </p:spPr>
        <p:txBody>
          <a:bodyPr wrap="square" rtlCol="0">
            <a:spAutoFit/>
          </a:bodyPr>
          <a:lstStyle/>
          <a:p>
            <a:r>
              <a:rPr lang="en-GB" sz="900">
                <a:solidFill>
                  <a:srgbClr val="EC185A"/>
                </a:solidFill>
                <a:latin typeface="Museo Sans 300" panose="02000000000000000000" pitchFamily="50" charset="0"/>
              </a:rPr>
              <a:t>Negative material impact</a:t>
            </a:r>
          </a:p>
          <a:p>
            <a:r>
              <a:rPr lang="en-GB" sz="900">
                <a:solidFill>
                  <a:srgbClr val="EC185A"/>
                </a:solidFill>
                <a:latin typeface="Museo Sans 300" panose="02000000000000000000" pitchFamily="50" charset="0"/>
              </a:rPr>
              <a:t>Below-average visibility</a:t>
            </a:r>
          </a:p>
        </p:txBody>
      </p:sp>
      <p:sp>
        <p:nvSpPr>
          <p:cNvPr id="15" name="Slide Number Placeholder 5">
            <a:extLst>
              <a:ext uri="{FF2B5EF4-FFF2-40B4-BE49-F238E27FC236}">
                <a16:creationId xmlns:a16="http://schemas.microsoft.com/office/drawing/2014/main" id="{21167B15-080C-4916-93DE-C64F01D89D70}"/>
              </a:ext>
            </a:extLst>
          </p:cNvPr>
          <p:cNvSpPr txBox="1">
            <a:spLocks/>
          </p:cNvSpPr>
          <p:nvPr/>
        </p:nvSpPr>
        <p:spPr>
          <a:xfrm>
            <a:off x="7237872" y="6597886"/>
            <a:ext cx="1595120" cy="223651"/>
          </a:xfrm>
          <a:prstGeom prst="rect">
            <a:avLst/>
          </a:prstGeom>
        </p:spPr>
        <p:txBody>
          <a:bodyPr vert="horz" lIns="0" tIns="0" rIns="0" bIns="0" rtlCol="0" anchor="t"/>
          <a:lstStyle>
            <a:defPPr>
              <a:defRPr lang="en-US"/>
            </a:defPPr>
            <a:lvl1pPr algn="r" defTabSz="457200" rtl="0" eaLnBrk="0" fontAlgn="base" hangingPunct="0">
              <a:spcBef>
                <a:spcPct val="0"/>
              </a:spcBef>
              <a:spcAft>
                <a:spcPct val="0"/>
              </a:spcAft>
              <a:defRPr sz="800" kern="1200">
                <a:solidFill>
                  <a:srgbClr val="808285"/>
                </a:solidFill>
                <a:latin typeface="Arial"/>
                <a:ea typeface="+mn-ea"/>
                <a:cs typeface="Arial"/>
              </a:defRPr>
            </a:lvl1pPr>
            <a:lvl2pPr marL="4572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fld id="{A8ECAE99-5B54-C84F-A996-1B1D02230458}" type="slidenum">
              <a:rPr lang="en-US" smtClean="0"/>
              <a:pPr/>
              <a:t>5</a:t>
            </a:fld>
            <a:endParaRPr lang="en-US"/>
          </a:p>
        </p:txBody>
      </p:sp>
    </p:spTree>
    <p:extLst>
      <p:ext uri="{BB962C8B-B14F-4D97-AF65-F5344CB8AC3E}">
        <p14:creationId xmlns:p14="http://schemas.microsoft.com/office/powerpoint/2010/main" val="2326734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a:extLst>
              <a:ext uri="{FF2B5EF4-FFF2-40B4-BE49-F238E27FC236}">
                <a16:creationId xmlns:a16="http://schemas.microsoft.com/office/drawing/2014/main" id="{D82D5BDF-C589-448D-98B7-C6D98DED8E5F}"/>
              </a:ext>
            </a:extLst>
          </p:cNvPr>
          <p:cNvSpPr>
            <a:spLocks noGrp="1"/>
          </p:cNvSpPr>
          <p:nvPr>
            <p:ph type="title"/>
          </p:nvPr>
        </p:nvSpPr>
        <p:spPr>
          <a:xfrm>
            <a:off x="1022171" y="492125"/>
            <a:ext cx="7013261" cy="261938"/>
          </a:xfrm>
          <a:prstGeom prst="rect">
            <a:avLst/>
          </a:prstGeom>
        </p:spPr>
        <p:txBody>
          <a:bodyPr>
            <a:noAutofit/>
          </a:bodyPr>
          <a:lstStyle/>
          <a:p>
            <a:r>
              <a:rPr lang="en-GB" sz="1800" err="1"/>
              <a:t>alva</a:t>
            </a:r>
            <a:r>
              <a:rPr lang="en-GB" sz="1800"/>
              <a:t> ESG methodology</a:t>
            </a:r>
          </a:p>
        </p:txBody>
      </p:sp>
      <p:sp>
        <p:nvSpPr>
          <p:cNvPr id="18436" name="CuadroTexto 18">
            <a:extLst>
              <a:ext uri="{FF2B5EF4-FFF2-40B4-BE49-F238E27FC236}">
                <a16:creationId xmlns:a16="http://schemas.microsoft.com/office/drawing/2014/main" id="{661F248A-F1C0-494F-8A45-166EBAACE747}"/>
              </a:ext>
            </a:extLst>
          </p:cNvPr>
          <p:cNvSpPr txBox="1">
            <a:spLocks noChangeArrowheads="1"/>
          </p:cNvSpPr>
          <p:nvPr/>
        </p:nvSpPr>
        <p:spPr bwMode="auto">
          <a:xfrm>
            <a:off x="-825500" y="754063"/>
            <a:ext cx="1841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pPr eaLnBrk="1" hangingPunct="1"/>
            <a:endParaRPr lang="es-ES" altLang="es-ES"/>
          </a:p>
        </p:txBody>
      </p:sp>
      <p:sp>
        <p:nvSpPr>
          <p:cNvPr id="18438" name="CuadroTexto 1">
            <a:extLst>
              <a:ext uri="{FF2B5EF4-FFF2-40B4-BE49-F238E27FC236}">
                <a16:creationId xmlns:a16="http://schemas.microsoft.com/office/drawing/2014/main" id="{3D8D53D4-5DFC-4160-BEBA-CC1F904EAB3B}"/>
              </a:ext>
            </a:extLst>
          </p:cNvPr>
          <p:cNvSpPr txBox="1">
            <a:spLocks noChangeArrowheads="1"/>
          </p:cNvSpPr>
          <p:nvPr/>
        </p:nvSpPr>
        <p:spPr bwMode="auto">
          <a:xfrm>
            <a:off x="-1177925" y="3636963"/>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pPr eaLnBrk="1" hangingPunct="1"/>
            <a:endParaRPr lang="es-ES" altLang="es-ES"/>
          </a:p>
        </p:txBody>
      </p:sp>
      <p:sp>
        <p:nvSpPr>
          <p:cNvPr id="15" name="Slide Number Placeholder 5">
            <a:extLst>
              <a:ext uri="{FF2B5EF4-FFF2-40B4-BE49-F238E27FC236}">
                <a16:creationId xmlns:a16="http://schemas.microsoft.com/office/drawing/2014/main" id="{42D6246C-ECD4-4299-9981-0222BA6C8A36}"/>
              </a:ext>
            </a:extLst>
          </p:cNvPr>
          <p:cNvSpPr txBox="1">
            <a:spLocks/>
          </p:cNvSpPr>
          <p:nvPr/>
        </p:nvSpPr>
        <p:spPr>
          <a:xfrm>
            <a:off x="7237872" y="6597886"/>
            <a:ext cx="1595120" cy="223651"/>
          </a:xfrm>
          <a:prstGeom prst="rect">
            <a:avLst/>
          </a:prstGeom>
        </p:spPr>
        <p:txBody>
          <a:bodyPr vert="horz" lIns="0" tIns="0" rIns="0" bIns="0" rtlCol="0" anchor="t"/>
          <a:lstStyle>
            <a:defPPr>
              <a:defRPr lang="en-US"/>
            </a:defPPr>
            <a:lvl1pPr algn="r" defTabSz="457200" rtl="0" eaLnBrk="0" fontAlgn="base" hangingPunct="0">
              <a:spcBef>
                <a:spcPct val="0"/>
              </a:spcBef>
              <a:spcAft>
                <a:spcPct val="0"/>
              </a:spcAft>
              <a:defRPr sz="800" kern="1200">
                <a:solidFill>
                  <a:srgbClr val="808285"/>
                </a:solidFill>
                <a:latin typeface="Arial"/>
                <a:ea typeface="+mn-ea"/>
                <a:cs typeface="Arial"/>
              </a:defRPr>
            </a:lvl1pPr>
            <a:lvl2pPr marL="4572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fld id="{A8ECAE99-5B54-C84F-A996-1B1D02230458}" type="slidenum">
              <a:rPr lang="en-US" smtClean="0"/>
              <a:pPr/>
              <a:t>6</a:t>
            </a:fld>
            <a:endParaRPr lang="en-US"/>
          </a:p>
        </p:txBody>
      </p:sp>
      <p:sp>
        <p:nvSpPr>
          <p:cNvPr id="9" name="CuadroTexto 1">
            <a:extLst>
              <a:ext uri="{FF2B5EF4-FFF2-40B4-BE49-F238E27FC236}">
                <a16:creationId xmlns:a16="http://schemas.microsoft.com/office/drawing/2014/main" id="{98692298-716B-8349-A507-8F19A7C6BC27}"/>
              </a:ext>
            </a:extLst>
          </p:cNvPr>
          <p:cNvSpPr txBox="1">
            <a:spLocks noChangeArrowheads="1"/>
          </p:cNvSpPr>
          <p:nvPr/>
        </p:nvSpPr>
        <p:spPr bwMode="auto">
          <a:xfrm>
            <a:off x="-1087316" y="36209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pPr eaLnBrk="1" hangingPunct="1"/>
            <a:endParaRPr lang="es-ES" altLang="es-ES"/>
          </a:p>
        </p:txBody>
      </p:sp>
      <p:sp>
        <p:nvSpPr>
          <p:cNvPr id="7" name="CuadroTexto 6">
            <a:extLst>
              <a:ext uri="{FF2B5EF4-FFF2-40B4-BE49-F238E27FC236}">
                <a16:creationId xmlns:a16="http://schemas.microsoft.com/office/drawing/2014/main" id="{40AC6E53-1128-9844-8AD1-B216BC981C80}"/>
              </a:ext>
            </a:extLst>
          </p:cNvPr>
          <p:cNvSpPr txBox="1"/>
          <p:nvPr/>
        </p:nvSpPr>
        <p:spPr>
          <a:xfrm>
            <a:off x="10300138" y="2102069"/>
            <a:ext cx="184731" cy="369332"/>
          </a:xfrm>
          <a:prstGeom prst="rect">
            <a:avLst/>
          </a:prstGeom>
          <a:noFill/>
        </p:spPr>
        <p:txBody>
          <a:bodyPr wrap="none" rtlCol="0">
            <a:spAutoFit/>
          </a:bodyPr>
          <a:lstStyle/>
          <a:p>
            <a:endParaRPr lang="en-GB"/>
          </a:p>
        </p:txBody>
      </p:sp>
      <p:pic>
        <p:nvPicPr>
          <p:cNvPr id="5" name="Picture 4">
            <a:extLst>
              <a:ext uri="{FF2B5EF4-FFF2-40B4-BE49-F238E27FC236}">
                <a16:creationId xmlns:a16="http://schemas.microsoft.com/office/drawing/2014/main" id="{8C7FE26C-B781-924B-A427-C3A886F64BCA}"/>
              </a:ext>
            </a:extLst>
          </p:cNvPr>
          <p:cNvPicPr>
            <a:picLocks noChangeAspect="1"/>
          </p:cNvPicPr>
          <p:nvPr/>
        </p:nvPicPr>
        <p:blipFill>
          <a:blip r:embed="rId3"/>
          <a:stretch>
            <a:fillRect/>
          </a:stretch>
        </p:blipFill>
        <p:spPr>
          <a:xfrm>
            <a:off x="0" y="1632615"/>
            <a:ext cx="9144000" cy="3793787"/>
          </a:xfrm>
          <a:prstGeom prst="rect">
            <a:avLst/>
          </a:prstGeom>
        </p:spPr>
      </p:pic>
    </p:spTree>
    <p:extLst>
      <p:ext uri="{BB962C8B-B14F-4D97-AF65-F5344CB8AC3E}">
        <p14:creationId xmlns:p14="http://schemas.microsoft.com/office/powerpoint/2010/main" val="19947538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00DCB02-61B8-4F2E-8A2A-03F6864723EC}"/>
              </a:ext>
            </a:extLst>
          </p:cNvPr>
          <p:cNvSpPr>
            <a:spLocks noGrp="1"/>
          </p:cNvSpPr>
          <p:nvPr>
            <p:ph type="title"/>
          </p:nvPr>
        </p:nvSpPr>
        <p:spPr/>
        <p:txBody>
          <a:bodyPr/>
          <a:lstStyle/>
          <a:p>
            <a:r>
              <a:rPr lang="es-ES" err="1"/>
              <a:t>How</a:t>
            </a:r>
            <a:r>
              <a:rPr lang="es-ES"/>
              <a:t> </a:t>
            </a:r>
            <a:r>
              <a:rPr lang="es-ES" err="1"/>
              <a:t>will</a:t>
            </a:r>
            <a:r>
              <a:rPr lang="es-ES"/>
              <a:t> </a:t>
            </a:r>
            <a:r>
              <a:rPr lang="es-ES" err="1"/>
              <a:t>you</a:t>
            </a:r>
            <a:r>
              <a:rPr lang="es-ES"/>
              <a:t> </a:t>
            </a:r>
            <a:r>
              <a:rPr lang="es-ES" err="1"/>
              <a:t>impact</a:t>
            </a:r>
            <a:r>
              <a:rPr lang="es-ES"/>
              <a:t> </a:t>
            </a:r>
            <a:r>
              <a:rPr lang="es-ES" err="1"/>
              <a:t>tomorrow</a:t>
            </a:r>
            <a:r>
              <a:rPr lang="es-ES"/>
              <a:t>?</a:t>
            </a:r>
          </a:p>
        </p:txBody>
      </p:sp>
      <p:grpSp>
        <p:nvGrpSpPr>
          <p:cNvPr id="29" name="Grupo 28">
            <a:extLst>
              <a:ext uri="{FF2B5EF4-FFF2-40B4-BE49-F238E27FC236}">
                <a16:creationId xmlns:a16="http://schemas.microsoft.com/office/drawing/2014/main" id="{F1EAC94A-FF6C-4AAB-8576-16E5DC8A48F5}"/>
              </a:ext>
            </a:extLst>
          </p:cNvPr>
          <p:cNvGrpSpPr/>
          <p:nvPr/>
        </p:nvGrpSpPr>
        <p:grpSpPr>
          <a:xfrm>
            <a:off x="13704" y="2885006"/>
            <a:ext cx="2713605" cy="1232152"/>
            <a:chOff x="0" y="551436"/>
            <a:chExt cx="2840847" cy="1035889"/>
          </a:xfrm>
        </p:grpSpPr>
        <p:sp>
          <p:nvSpPr>
            <p:cNvPr id="3" name="Rectángulo 2">
              <a:extLst>
                <a:ext uri="{FF2B5EF4-FFF2-40B4-BE49-F238E27FC236}">
                  <a16:creationId xmlns:a16="http://schemas.microsoft.com/office/drawing/2014/main" id="{88A47DB3-AFC3-4897-A94E-4E37E97A943A}"/>
                </a:ext>
              </a:extLst>
            </p:cNvPr>
            <p:cNvSpPr/>
            <p:nvPr/>
          </p:nvSpPr>
          <p:spPr>
            <a:xfrm>
              <a:off x="0" y="736750"/>
              <a:ext cx="212756" cy="108641"/>
            </a:xfrm>
            <a:prstGeom prst="rect">
              <a:avLst/>
            </a:prstGeom>
            <a:solidFill>
              <a:srgbClr val="547E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Rectángulo 3">
              <a:extLst>
                <a:ext uri="{FF2B5EF4-FFF2-40B4-BE49-F238E27FC236}">
                  <a16:creationId xmlns:a16="http://schemas.microsoft.com/office/drawing/2014/main" id="{ED845347-F737-40ED-A4D6-AA25C58400CF}"/>
                </a:ext>
              </a:extLst>
            </p:cNvPr>
            <p:cNvSpPr/>
            <p:nvPr/>
          </p:nvSpPr>
          <p:spPr>
            <a:xfrm>
              <a:off x="0" y="1424365"/>
              <a:ext cx="651850" cy="108641"/>
            </a:xfrm>
            <a:prstGeom prst="rect">
              <a:avLst/>
            </a:prstGeom>
            <a:solidFill>
              <a:srgbClr val="3E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Rectángulo 4">
              <a:extLst>
                <a:ext uri="{FF2B5EF4-FFF2-40B4-BE49-F238E27FC236}">
                  <a16:creationId xmlns:a16="http://schemas.microsoft.com/office/drawing/2014/main" id="{DE73B688-DA5C-499A-8B1E-A3B52C0967EB}"/>
                </a:ext>
              </a:extLst>
            </p:cNvPr>
            <p:cNvSpPr/>
            <p:nvPr/>
          </p:nvSpPr>
          <p:spPr>
            <a:xfrm>
              <a:off x="1157334" y="981870"/>
              <a:ext cx="651850" cy="108641"/>
            </a:xfrm>
            <a:prstGeom prst="rect">
              <a:avLst/>
            </a:prstGeom>
            <a:solidFill>
              <a:srgbClr val="547E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Rectángulo 7">
              <a:extLst>
                <a:ext uri="{FF2B5EF4-FFF2-40B4-BE49-F238E27FC236}">
                  <a16:creationId xmlns:a16="http://schemas.microsoft.com/office/drawing/2014/main" id="{58B2FC2F-FAB6-402E-B3DA-F6F05356B48A}"/>
                </a:ext>
              </a:extLst>
            </p:cNvPr>
            <p:cNvSpPr/>
            <p:nvPr/>
          </p:nvSpPr>
          <p:spPr>
            <a:xfrm>
              <a:off x="577238" y="682866"/>
              <a:ext cx="149223" cy="1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Rectángulo 8">
              <a:extLst>
                <a:ext uri="{FF2B5EF4-FFF2-40B4-BE49-F238E27FC236}">
                  <a16:creationId xmlns:a16="http://schemas.microsoft.com/office/drawing/2014/main" id="{562B2C0F-C520-4CC7-AC6E-0F9C2A9A9A59}"/>
                </a:ext>
              </a:extLst>
            </p:cNvPr>
            <p:cNvSpPr/>
            <p:nvPr/>
          </p:nvSpPr>
          <p:spPr>
            <a:xfrm>
              <a:off x="651850" y="736750"/>
              <a:ext cx="212756" cy="62281"/>
            </a:xfrm>
            <a:prstGeom prst="rect">
              <a:avLst/>
            </a:prstGeom>
            <a:solidFill>
              <a:srgbClr val="80DE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Rectángulo 9">
              <a:extLst>
                <a:ext uri="{FF2B5EF4-FFF2-40B4-BE49-F238E27FC236}">
                  <a16:creationId xmlns:a16="http://schemas.microsoft.com/office/drawing/2014/main" id="{2F94F1D6-6818-45B1-BD15-489A6407001B}"/>
                </a:ext>
              </a:extLst>
            </p:cNvPr>
            <p:cNvSpPr/>
            <p:nvPr/>
          </p:nvSpPr>
          <p:spPr>
            <a:xfrm>
              <a:off x="1659961" y="1253854"/>
              <a:ext cx="269102" cy="45719"/>
            </a:xfrm>
            <a:prstGeom prst="rect">
              <a:avLst/>
            </a:prstGeom>
            <a:solidFill>
              <a:srgbClr val="80DE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Rectángulo 10">
              <a:extLst>
                <a:ext uri="{FF2B5EF4-FFF2-40B4-BE49-F238E27FC236}">
                  <a16:creationId xmlns:a16="http://schemas.microsoft.com/office/drawing/2014/main" id="{F08D6244-EA5D-4B8B-88A6-F1E7C21E26E7}"/>
                </a:ext>
              </a:extLst>
            </p:cNvPr>
            <p:cNvSpPr/>
            <p:nvPr/>
          </p:nvSpPr>
          <p:spPr>
            <a:xfrm>
              <a:off x="786817" y="1478685"/>
              <a:ext cx="304046" cy="108640"/>
            </a:xfrm>
            <a:prstGeom prst="rect">
              <a:avLst/>
            </a:prstGeom>
            <a:solidFill>
              <a:srgbClr val="80DE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Rectángulo 11">
              <a:extLst>
                <a:ext uri="{FF2B5EF4-FFF2-40B4-BE49-F238E27FC236}">
                  <a16:creationId xmlns:a16="http://schemas.microsoft.com/office/drawing/2014/main" id="{5C19272E-47C5-473F-A985-0CC45621E9F0}"/>
                </a:ext>
              </a:extLst>
            </p:cNvPr>
            <p:cNvSpPr/>
            <p:nvPr/>
          </p:nvSpPr>
          <p:spPr>
            <a:xfrm>
              <a:off x="1365425" y="551436"/>
              <a:ext cx="72000" cy="36000"/>
            </a:xfrm>
            <a:prstGeom prst="rect">
              <a:avLst/>
            </a:prstGeom>
            <a:solidFill>
              <a:srgbClr val="80DE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Rectángulo 12">
              <a:extLst>
                <a:ext uri="{FF2B5EF4-FFF2-40B4-BE49-F238E27FC236}">
                  <a16:creationId xmlns:a16="http://schemas.microsoft.com/office/drawing/2014/main" id="{BC06BCEC-1D3A-4032-AEF2-5E9FC75414E2}"/>
                </a:ext>
              </a:extLst>
            </p:cNvPr>
            <p:cNvSpPr/>
            <p:nvPr/>
          </p:nvSpPr>
          <p:spPr>
            <a:xfrm>
              <a:off x="1398006" y="703836"/>
              <a:ext cx="149223" cy="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Rectángulo 13">
              <a:extLst>
                <a:ext uri="{FF2B5EF4-FFF2-40B4-BE49-F238E27FC236}">
                  <a16:creationId xmlns:a16="http://schemas.microsoft.com/office/drawing/2014/main" id="{02E5B848-3A18-4671-A866-8BBF42C597D3}"/>
                </a:ext>
              </a:extLst>
            </p:cNvPr>
            <p:cNvSpPr/>
            <p:nvPr/>
          </p:nvSpPr>
          <p:spPr>
            <a:xfrm>
              <a:off x="1276104" y="1239974"/>
              <a:ext cx="36000" cy="1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Rectángulo 14">
              <a:extLst>
                <a:ext uri="{FF2B5EF4-FFF2-40B4-BE49-F238E27FC236}">
                  <a16:creationId xmlns:a16="http://schemas.microsoft.com/office/drawing/2014/main" id="{DE3364B1-53A3-459A-9A14-4D29B09F6761}"/>
                </a:ext>
              </a:extLst>
            </p:cNvPr>
            <p:cNvSpPr/>
            <p:nvPr/>
          </p:nvSpPr>
          <p:spPr>
            <a:xfrm>
              <a:off x="1020183" y="1170225"/>
              <a:ext cx="259175" cy="45719"/>
            </a:xfrm>
            <a:prstGeom prst="rect">
              <a:avLst/>
            </a:prstGeom>
            <a:solidFill>
              <a:srgbClr val="80DE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Rectángulo 15">
              <a:extLst>
                <a:ext uri="{FF2B5EF4-FFF2-40B4-BE49-F238E27FC236}">
                  <a16:creationId xmlns:a16="http://schemas.microsoft.com/office/drawing/2014/main" id="{6F6646CC-8497-4130-9C87-D43C55C8D9EA}"/>
                </a:ext>
              </a:extLst>
            </p:cNvPr>
            <p:cNvSpPr/>
            <p:nvPr/>
          </p:nvSpPr>
          <p:spPr>
            <a:xfrm>
              <a:off x="1739955" y="1040423"/>
              <a:ext cx="149223" cy="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7" name="Rectángulo 16">
              <a:extLst>
                <a:ext uri="{FF2B5EF4-FFF2-40B4-BE49-F238E27FC236}">
                  <a16:creationId xmlns:a16="http://schemas.microsoft.com/office/drawing/2014/main" id="{7FA1EBF9-E68B-4496-A4A9-2A40196B5923}"/>
                </a:ext>
              </a:extLst>
            </p:cNvPr>
            <p:cNvSpPr/>
            <p:nvPr/>
          </p:nvSpPr>
          <p:spPr>
            <a:xfrm>
              <a:off x="2019813" y="856542"/>
              <a:ext cx="360000" cy="36000"/>
            </a:xfrm>
            <a:prstGeom prst="rect">
              <a:avLst/>
            </a:prstGeom>
            <a:solidFill>
              <a:srgbClr val="80DE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Rectángulo 17">
              <a:extLst>
                <a:ext uri="{FF2B5EF4-FFF2-40B4-BE49-F238E27FC236}">
                  <a16:creationId xmlns:a16="http://schemas.microsoft.com/office/drawing/2014/main" id="{086C3C52-DCF1-48DC-8C4B-77C93057045B}"/>
                </a:ext>
              </a:extLst>
            </p:cNvPr>
            <p:cNvSpPr/>
            <p:nvPr/>
          </p:nvSpPr>
          <p:spPr>
            <a:xfrm>
              <a:off x="332795" y="1187724"/>
              <a:ext cx="319055" cy="63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Rectángulo 18">
              <a:extLst>
                <a:ext uri="{FF2B5EF4-FFF2-40B4-BE49-F238E27FC236}">
                  <a16:creationId xmlns:a16="http://schemas.microsoft.com/office/drawing/2014/main" id="{5D046A41-02F2-480C-BE2E-E3E9C9A83AA6}"/>
                </a:ext>
              </a:extLst>
            </p:cNvPr>
            <p:cNvSpPr/>
            <p:nvPr/>
          </p:nvSpPr>
          <p:spPr>
            <a:xfrm>
              <a:off x="2493635" y="1013334"/>
              <a:ext cx="149223" cy="36000"/>
            </a:xfrm>
            <a:prstGeom prst="rect">
              <a:avLst/>
            </a:prstGeom>
            <a:solidFill>
              <a:srgbClr val="80DE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1" name="Rectángulo 20">
              <a:extLst>
                <a:ext uri="{FF2B5EF4-FFF2-40B4-BE49-F238E27FC236}">
                  <a16:creationId xmlns:a16="http://schemas.microsoft.com/office/drawing/2014/main" id="{05CA5D19-F528-4DF6-9290-198035A6CBA8}"/>
                </a:ext>
              </a:extLst>
            </p:cNvPr>
            <p:cNvSpPr/>
            <p:nvPr/>
          </p:nvSpPr>
          <p:spPr>
            <a:xfrm>
              <a:off x="2459210" y="799031"/>
              <a:ext cx="36000" cy="1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2" name="Rectángulo 21">
              <a:extLst>
                <a:ext uri="{FF2B5EF4-FFF2-40B4-BE49-F238E27FC236}">
                  <a16:creationId xmlns:a16="http://schemas.microsoft.com/office/drawing/2014/main" id="{69F69DB1-662C-4B9B-8C92-A6EE1C2172A1}"/>
                </a:ext>
              </a:extLst>
            </p:cNvPr>
            <p:cNvSpPr/>
            <p:nvPr/>
          </p:nvSpPr>
          <p:spPr>
            <a:xfrm>
              <a:off x="2132691" y="1158353"/>
              <a:ext cx="165342" cy="495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3" name="Rectángulo 22">
              <a:extLst>
                <a:ext uri="{FF2B5EF4-FFF2-40B4-BE49-F238E27FC236}">
                  <a16:creationId xmlns:a16="http://schemas.microsoft.com/office/drawing/2014/main" id="{E04B6EC4-E11A-4A5B-B3E0-8DA0F0AD2C8F}"/>
                </a:ext>
              </a:extLst>
            </p:cNvPr>
            <p:cNvSpPr/>
            <p:nvPr/>
          </p:nvSpPr>
          <p:spPr>
            <a:xfrm>
              <a:off x="1279358" y="1404725"/>
              <a:ext cx="212756" cy="88046"/>
            </a:xfrm>
            <a:prstGeom prst="rect">
              <a:avLst/>
            </a:prstGeom>
            <a:solidFill>
              <a:srgbClr val="80DE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5" name="Rectángulo 24">
              <a:extLst>
                <a:ext uri="{FF2B5EF4-FFF2-40B4-BE49-F238E27FC236}">
                  <a16:creationId xmlns:a16="http://schemas.microsoft.com/office/drawing/2014/main" id="{E2794FFF-F3D2-4481-B144-0ECA9C713B52}"/>
                </a:ext>
              </a:extLst>
            </p:cNvPr>
            <p:cNvSpPr/>
            <p:nvPr/>
          </p:nvSpPr>
          <p:spPr>
            <a:xfrm>
              <a:off x="1072863" y="1012844"/>
              <a:ext cx="180000" cy="1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6" name="Rectángulo 25">
              <a:extLst>
                <a:ext uri="{FF2B5EF4-FFF2-40B4-BE49-F238E27FC236}">
                  <a16:creationId xmlns:a16="http://schemas.microsoft.com/office/drawing/2014/main" id="{66CCC214-7638-4753-A4DC-2970D9A806A1}"/>
                </a:ext>
              </a:extLst>
            </p:cNvPr>
            <p:cNvSpPr/>
            <p:nvPr/>
          </p:nvSpPr>
          <p:spPr>
            <a:xfrm>
              <a:off x="1442119" y="888324"/>
              <a:ext cx="149223" cy="36000"/>
            </a:xfrm>
            <a:prstGeom prst="rect">
              <a:avLst/>
            </a:prstGeom>
            <a:solidFill>
              <a:srgbClr val="80DE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7" name="Rectángulo 26">
              <a:extLst>
                <a:ext uri="{FF2B5EF4-FFF2-40B4-BE49-F238E27FC236}">
                  <a16:creationId xmlns:a16="http://schemas.microsoft.com/office/drawing/2014/main" id="{A350EC57-D626-42FC-AF94-2A23EF1A858F}"/>
                </a:ext>
              </a:extLst>
            </p:cNvPr>
            <p:cNvSpPr/>
            <p:nvPr/>
          </p:nvSpPr>
          <p:spPr>
            <a:xfrm>
              <a:off x="2660847" y="1076423"/>
              <a:ext cx="180000" cy="1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nvGrpSpPr>
          <p:cNvPr id="52" name="Grupo 51">
            <a:extLst>
              <a:ext uri="{FF2B5EF4-FFF2-40B4-BE49-F238E27FC236}">
                <a16:creationId xmlns:a16="http://schemas.microsoft.com/office/drawing/2014/main" id="{57239790-E351-4E6B-8009-1F8B66FB8D13}"/>
              </a:ext>
            </a:extLst>
          </p:cNvPr>
          <p:cNvGrpSpPr/>
          <p:nvPr/>
        </p:nvGrpSpPr>
        <p:grpSpPr>
          <a:xfrm flipH="1">
            <a:off x="6723888" y="2916783"/>
            <a:ext cx="2468096" cy="1216082"/>
            <a:chOff x="-45644" y="551436"/>
            <a:chExt cx="2724808" cy="1022378"/>
          </a:xfrm>
        </p:grpSpPr>
        <p:sp>
          <p:nvSpPr>
            <p:cNvPr id="53" name="Rectángulo 52">
              <a:extLst>
                <a:ext uri="{FF2B5EF4-FFF2-40B4-BE49-F238E27FC236}">
                  <a16:creationId xmlns:a16="http://schemas.microsoft.com/office/drawing/2014/main" id="{E83AD89B-1E3E-4440-AD9D-1A5A195DAF1C}"/>
                </a:ext>
              </a:extLst>
            </p:cNvPr>
            <p:cNvSpPr/>
            <p:nvPr/>
          </p:nvSpPr>
          <p:spPr>
            <a:xfrm>
              <a:off x="0" y="736750"/>
              <a:ext cx="212756" cy="108641"/>
            </a:xfrm>
            <a:prstGeom prst="rect">
              <a:avLst/>
            </a:prstGeom>
            <a:solidFill>
              <a:srgbClr val="547E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4" name="Rectángulo 53">
              <a:extLst>
                <a:ext uri="{FF2B5EF4-FFF2-40B4-BE49-F238E27FC236}">
                  <a16:creationId xmlns:a16="http://schemas.microsoft.com/office/drawing/2014/main" id="{3DBBB984-EA4B-45C7-8351-9981EA285FEA}"/>
                </a:ext>
              </a:extLst>
            </p:cNvPr>
            <p:cNvSpPr/>
            <p:nvPr/>
          </p:nvSpPr>
          <p:spPr>
            <a:xfrm>
              <a:off x="557845" y="1366215"/>
              <a:ext cx="462338" cy="58555"/>
            </a:xfrm>
            <a:prstGeom prst="rect">
              <a:avLst/>
            </a:prstGeom>
            <a:solidFill>
              <a:srgbClr val="547E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5" name="Rectángulo 54">
              <a:extLst>
                <a:ext uri="{FF2B5EF4-FFF2-40B4-BE49-F238E27FC236}">
                  <a16:creationId xmlns:a16="http://schemas.microsoft.com/office/drawing/2014/main" id="{7AD35329-8CE1-4629-A4AB-96B3C1F905F8}"/>
                </a:ext>
              </a:extLst>
            </p:cNvPr>
            <p:cNvSpPr/>
            <p:nvPr/>
          </p:nvSpPr>
          <p:spPr>
            <a:xfrm>
              <a:off x="1329688" y="856246"/>
              <a:ext cx="522959" cy="88046"/>
            </a:xfrm>
            <a:prstGeom prst="rect">
              <a:avLst/>
            </a:prstGeom>
            <a:solidFill>
              <a:srgbClr val="3E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6" name="Rectángulo 55">
              <a:extLst>
                <a:ext uri="{FF2B5EF4-FFF2-40B4-BE49-F238E27FC236}">
                  <a16:creationId xmlns:a16="http://schemas.microsoft.com/office/drawing/2014/main" id="{E32760F5-1DF4-462C-8D3D-A08E6C763F5A}"/>
                </a:ext>
              </a:extLst>
            </p:cNvPr>
            <p:cNvSpPr/>
            <p:nvPr/>
          </p:nvSpPr>
          <p:spPr>
            <a:xfrm>
              <a:off x="577238" y="682866"/>
              <a:ext cx="149223" cy="18000"/>
            </a:xfrm>
            <a:prstGeom prst="rect">
              <a:avLst/>
            </a:prstGeom>
            <a:solidFill>
              <a:srgbClr val="80DE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7" name="Rectángulo 56">
              <a:extLst>
                <a:ext uri="{FF2B5EF4-FFF2-40B4-BE49-F238E27FC236}">
                  <a16:creationId xmlns:a16="http://schemas.microsoft.com/office/drawing/2014/main" id="{14C2297C-8962-440F-8276-A5D5EFA02AF0}"/>
                </a:ext>
              </a:extLst>
            </p:cNvPr>
            <p:cNvSpPr/>
            <p:nvPr/>
          </p:nvSpPr>
          <p:spPr>
            <a:xfrm>
              <a:off x="896507" y="816837"/>
              <a:ext cx="212756" cy="62281"/>
            </a:xfrm>
            <a:prstGeom prst="rect">
              <a:avLst/>
            </a:prstGeom>
            <a:solidFill>
              <a:srgbClr val="80DE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8" name="Rectángulo 57">
              <a:extLst>
                <a:ext uri="{FF2B5EF4-FFF2-40B4-BE49-F238E27FC236}">
                  <a16:creationId xmlns:a16="http://schemas.microsoft.com/office/drawing/2014/main" id="{80B0D09F-E6BC-4919-BAF1-35543BB2EEB8}"/>
                </a:ext>
              </a:extLst>
            </p:cNvPr>
            <p:cNvSpPr/>
            <p:nvPr/>
          </p:nvSpPr>
          <p:spPr>
            <a:xfrm>
              <a:off x="1659961" y="1253854"/>
              <a:ext cx="269102"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9" name="Rectángulo 58">
              <a:extLst>
                <a:ext uri="{FF2B5EF4-FFF2-40B4-BE49-F238E27FC236}">
                  <a16:creationId xmlns:a16="http://schemas.microsoft.com/office/drawing/2014/main" id="{C6F5119D-2006-45E1-BC76-C15B24266549}"/>
                </a:ext>
              </a:extLst>
            </p:cNvPr>
            <p:cNvSpPr/>
            <p:nvPr/>
          </p:nvSpPr>
          <p:spPr>
            <a:xfrm>
              <a:off x="-45644" y="1465174"/>
              <a:ext cx="304046" cy="108640"/>
            </a:xfrm>
            <a:prstGeom prst="rect">
              <a:avLst/>
            </a:prstGeom>
            <a:solidFill>
              <a:srgbClr val="80DE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0" name="Rectángulo 59">
              <a:extLst>
                <a:ext uri="{FF2B5EF4-FFF2-40B4-BE49-F238E27FC236}">
                  <a16:creationId xmlns:a16="http://schemas.microsoft.com/office/drawing/2014/main" id="{55ACB294-2B85-441E-8B76-CA032173A15F}"/>
                </a:ext>
              </a:extLst>
            </p:cNvPr>
            <p:cNvSpPr/>
            <p:nvPr/>
          </p:nvSpPr>
          <p:spPr>
            <a:xfrm>
              <a:off x="1365425" y="551436"/>
              <a:ext cx="72000" cy="36000"/>
            </a:xfrm>
            <a:prstGeom prst="rect">
              <a:avLst/>
            </a:prstGeom>
            <a:solidFill>
              <a:srgbClr val="80DE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1" name="Rectángulo 60">
              <a:extLst>
                <a:ext uri="{FF2B5EF4-FFF2-40B4-BE49-F238E27FC236}">
                  <a16:creationId xmlns:a16="http://schemas.microsoft.com/office/drawing/2014/main" id="{0AEDEFDF-9431-432C-97C1-1B547B48532B}"/>
                </a:ext>
              </a:extLst>
            </p:cNvPr>
            <p:cNvSpPr/>
            <p:nvPr/>
          </p:nvSpPr>
          <p:spPr>
            <a:xfrm>
              <a:off x="1146361" y="703836"/>
              <a:ext cx="149223" cy="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2" name="Rectángulo 61">
              <a:extLst>
                <a:ext uri="{FF2B5EF4-FFF2-40B4-BE49-F238E27FC236}">
                  <a16:creationId xmlns:a16="http://schemas.microsoft.com/office/drawing/2014/main" id="{5195EAFB-7178-4F90-9AA0-06D517CF59D7}"/>
                </a:ext>
              </a:extLst>
            </p:cNvPr>
            <p:cNvSpPr/>
            <p:nvPr/>
          </p:nvSpPr>
          <p:spPr>
            <a:xfrm>
              <a:off x="1335167" y="1309552"/>
              <a:ext cx="36000" cy="18000"/>
            </a:xfrm>
            <a:prstGeom prst="rect">
              <a:avLst/>
            </a:prstGeom>
            <a:solidFill>
              <a:srgbClr val="80DE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3" name="Rectángulo 62">
              <a:extLst>
                <a:ext uri="{FF2B5EF4-FFF2-40B4-BE49-F238E27FC236}">
                  <a16:creationId xmlns:a16="http://schemas.microsoft.com/office/drawing/2014/main" id="{2C0FFF17-5013-4539-A9EE-EB9DF86F0FD8}"/>
                </a:ext>
              </a:extLst>
            </p:cNvPr>
            <p:cNvSpPr/>
            <p:nvPr/>
          </p:nvSpPr>
          <p:spPr>
            <a:xfrm>
              <a:off x="994351" y="1216732"/>
              <a:ext cx="259175" cy="45719"/>
            </a:xfrm>
            <a:prstGeom prst="rect">
              <a:avLst/>
            </a:prstGeom>
            <a:solidFill>
              <a:srgbClr val="80DE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4" name="Rectángulo 63">
              <a:extLst>
                <a:ext uri="{FF2B5EF4-FFF2-40B4-BE49-F238E27FC236}">
                  <a16:creationId xmlns:a16="http://schemas.microsoft.com/office/drawing/2014/main" id="{7A8C80F3-247A-4E0E-A6ED-A653000E5950}"/>
                </a:ext>
              </a:extLst>
            </p:cNvPr>
            <p:cNvSpPr/>
            <p:nvPr/>
          </p:nvSpPr>
          <p:spPr>
            <a:xfrm>
              <a:off x="1739955" y="1040423"/>
              <a:ext cx="149223" cy="36000"/>
            </a:xfrm>
            <a:prstGeom prst="rect">
              <a:avLst/>
            </a:prstGeom>
            <a:solidFill>
              <a:srgbClr val="80DE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5" name="Rectángulo 64">
              <a:extLst>
                <a:ext uri="{FF2B5EF4-FFF2-40B4-BE49-F238E27FC236}">
                  <a16:creationId xmlns:a16="http://schemas.microsoft.com/office/drawing/2014/main" id="{D743C9B4-739E-4DDA-AFF0-4E0E4C14EF4A}"/>
                </a:ext>
              </a:extLst>
            </p:cNvPr>
            <p:cNvSpPr/>
            <p:nvPr/>
          </p:nvSpPr>
          <p:spPr>
            <a:xfrm>
              <a:off x="2012645" y="1139100"/>
              <a:ext cx="360000" cy="36000"/>
            </a:xfrm>
            <a:prstGeom prst="rect">
              <a:avLst/>
            </a:prstGeom>
            <a:solidFill>
              <a:srgbClr val="547E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6" name="Rectángulo 65">
              <a:extLst>
                <a:ext uri="{FF2B5EF4-FFF2-40B4-BE49-F238E27FC236}">
                  <a16:creationId xmlns:a16="http://schemas.microsoft.com/office/drawing/2014/main" id="{6462933D-2E9D-426C-A8F9-BE0169B63A0D}"/>
                </a:ext>
              </a:extLst>
            </p:cNvPr>
            <p:cNvSpPr/>
            <p:nvPr/>
          </p:nvSpPr>
          <p:spPr>
            <a:xfrm>
              <a:off x="229925" y="1196407"/>
              <a:ext cx="319055" cy="63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7" name="Rectángulo 66">
              <a:extLst>
                <a:ext uri="{FF2B5EF4-FFF2-40B4-BE49-F238E27FC236}">
                  <a16:creationId xmlns:a16="http://schemas.microsoft.com/office/drawing/2014/main" id="{97013517-3D3B-4DFD-8EBC-E648BBD6F1F2}"/>
                </a:ext>
              </a:extLst>
            </p:cNvPr>
            <p:cNvSpPr/>
            <p:nvPr/>
          </p:nvSpPr>
          <p:spPr>
            <a:xfrm>
              <a:off x="2298033" y="1040423"/>
              <a:ext cx="149223" cy="36000"/>
            </a:xfrm>
            <a:prstGeom prst="rect">
              <a:avLst/>
            </a:prstGeom>
            <a:solidFill>
              <a:srgbClr val="80DE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8" name="Rectángulo 67">
              <a:extLst>
                <a:ext uri="{FF2B5EF4-FFF2-40B4-BE49-F238E27FC236}">
                  <a16:creationId xmlns:a16="http://schemas.microsoft.com/office/drawing/2014/main" id="{571BD262-8CB0-4049-829E-7E4818C49443}"/>
                </a:ext>
              </a:extLst>
            </p:cNvPr>
            <p:cNvSpPr/>
            <p:nvPr/>
          </p:nvSpPr>
          <p:spPr>
            <a:xfrm>
              <a:off x="2459210" y="799031"/>
              <a:ext cx="36000" cy="18000"/>
            </a:xfrm>
            <a:prstGeom prst="rect">
              <a:avLst/>
            </a:prstGeom>
            <a:solidFill>
              <a:srgbClr val="80DE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9" name="Rectángulo 68">
              <a:extLst>
                <a:ext uri="{FF2B5EF4-FFF2-40B4-BE49-F238E27FC236}">
                  <a16:creationId xmlns:a16="http://schemas.microsoft.com/office/drawing/2014/main" id="{21B79EF7-762E-4A3E-868F-5A40CDE24A3F}"/>
                </a:ext>
              </a:extLst>
            </p:cNvPr>
            <p:cNvSpPr/>
            <p:nvPr/>
          </p:nvSpPr>
          <p:spPr>
            <a:xfrm>
              <a:off x="2037504" y="926370"/>
              <a:ext cx="165342" cy="495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0" name="Rectángulo 69">
              <a:extLst>
                <a:ext uri="{FF2B5EF4-FFF2-40B4-BE49-F238E27FC236}">
                  <a16:creationId xmlns:a16="http://schemas.microsoft.com/office/drawing/2014/main" id="{54E782C8-5B78-4AA3-8140-B7E946EBEB4A}"/>
                </a:ext>
              </a:extLst>
            </p:cNvPr>
            <p:cNvSpPr/>
            <p:nvPr/>
          </p:nvSpPr>
          <p:spPr>
            <a:xfrm>
              <a:off x="644905" y="952377"/>
              <a:ext cx="212756" cy="88046"/>
            </a:xfrm>
            <a:prstGeom prst="rect">
              <a:avLst/>
            </a:prstGeom>
            <a:solidFill>
              <a:srgbClr val="547E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1" name="Rectángulo 70">
              <a:extLst>
                <a:ext uri="{FF2B5EF4-FFF2-40B4-BE49-F238E27FC236}">
                  <a16:creationId xmlns:a16="http://schemas.microsoft.com/office/drawing/2014/main" id="{3BC204F9-B2BE-453A-AD4D-6CCEDD214460}"/>
                </a:ext>
              </a:extLst>
            </p:cNvPr>
            <p:cNvSpPr/>
            <p:nvPr/>
          </p:nvSpPr>
          <p:spPr>
            <a:xfrm>
              <a:off x="1347424" y="1130745"/>
              <a:ext cx="180000" cy="18000"/>
            </a:xfrm>
            <a:prstGeom prst="rect">
              <a:avLst/>
            </a:prstGeom>
            <a:solidFill>
              <a:srgbClr val="80DE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2" name="Rectángulo 71">
              <a:extLst>
                <a:ext uri="{FF2B5EF4-FFF2-40B4-BE49-F238E27FC236}">
                  <a16:creationId xmlns:a16="http://schemas.microsoft.com/office/drawing/2014/main" id="{5100C3A6-6D18-4F10-BAEE-8E70C8E11251}"/>
                </a:ext>
              </a:extLst>
            </p:cNvPr>
            <p:cNvSpPr/>
            <p:nvPr/>
          </p:nvSpPr>
          <p:spPr>
            <a:xfrm>
              <a:off x="1059374" y="1004423"/>
              <a:ext cx="371189" cy="36000"/>
            </a:xfrm>
            <a:prstGeom prst="rect">
              <a:avLst/>
            </a:prstGeom>
            <a:solidFill>
              <a:srgbClr val="80DE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3" name="Rectángulo 72">
              <a:extLst>
                <a:ext uri="{FF2B5EF4-FFF2-40B4-BE49-F238E27FC236}">
                  <a16:creationId xmlns:a16="http://schemas.microsoft.com/office/drawing/2014/main" id="{CB9876E8-9B92-45FA-9872-F08D6AADDEF4}"/>
                </a:ext>
              </a:extLst>
            </p:cNvPr>
            <p:cNvSpPr/>
            <p:nvPr/>
          </p:nvSpPr>
          <p:spPr>
            <a:xfrm>
              <a:off x="2499164" y="1105469"/>
              <a:ext cx="180000" cy="1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74" name="Rectángulo 73">
            <a:extLst>
              <a:ext uri="{FF2B5EF4-FFF2-40B4-BE49-F238E27FC236}">
                <a16:creationId xmlns:a16="http://schemas.microsoft.com/office/drawing/2014/main" id="{0ED851BF-BA86-4454-A5CA-1C6E4D4EAC13}"/>
              </a:ext>
            </a:extLst>
          </p:cNvPr>
          <p:cNvSpPr/>
          <p:nvPr/>
        </p:nvSpPr>
        <p:spPr>
          <a:xfrm flipH="1">
            <a:off x="8857658" y="3351726"/>
            <a:ext cx="144725" cy="428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15382260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6748873|-8341960|-3468525|-2064878|-9539986|Markido&quot;,&quot;Id&quot;:&quot;6018155d36373455f0d797e9&quot;,&quot;SmartGridHorizontal&quot;:0,&quot;LinkedExcelSources&quot;:{},&quot;LinkedProjectSources&quot;:{},&quot;FlowConfig&quot;:{&quot;Canvas&quot;:{&quot;Slide&quot;:-1,&quot;Width&quot;:0,&quot;Height&quot;:0},&quot;Timeline&quot;:{&quot;Actions&quot;:[]}},&quot;LinkedSlideMergeSources&quot;:{},&quot;LinkedSharePointSlideMergeSources&quot;:{}}"/>
</p:tagLst>
</file>

<file path=ppt/theme/theme1.xml><?xml version="1.0" encoding="utf-8"?>
<a:theme xmlns:a="http://schemas.openxmlformats.org/drawingml/2006/main" name="Diseño personalizado">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Custom 14">
      <a:dk1>
        <a:sysClr val="windowText" lastClr="000000"/>
      </a:dk1>
      <a:lt1>
        <a:sysClr val="window" lastClr="FFFFFF"/>
      </a:lt1>
      <a:dk2>
        <a:srgbClr val="808285"/>
      </a:dk2>
      <a:lt2>
        <a:srgbClr val="CD0920"/>
      </a:lt2>
      <a:accent1>
        <a:srgbClr val="AECC2A"/>
      </a:accent1>
      <a:accent2>
        <a:srgbClr val="102B36"/>
      </a:accent2>
      <a:accent3>
        <a:srgbClr val="C3D755"/>
      </a:accent3>
      <a:accent4>
        <a:srgbClr val="C94190"/>
      </a:accent4>
      <a:accent5>
        <a:srgbClr val="178A70"/>
      </a:accent5>
      <a:accent6>
        <a:srgbClr val="FBBB00"/>
      </a:accent6>
      <a:hlink>
        <a:srgbClr val="3092D0"/>
      </a:hlink>
      <a:folHlink>
        <a:srgbClr val="E7335D"/>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25000"/>
            <a:lumOff val="75000"/>
          </a:schemeClr>
        </a:solidFill>
        <a:ln w="38100">
          <a:solidFill>
            <a:srgbClr val="75BD9A">
              <a:alpha val="50000"/>
            </a:srgbClr>
          </a:solidFill>
        </a:ln>
        <a:effectLst/>
      </a:spPr>
      <a:bodyPr wrap="none" lIns="0" tIns="900000" rIns="0" bIns="0" rtlCol="0" anchor="t" anchorCtr="0"/>
      <a:lstStyle>
        <a:defPPr algn="ctr">
          <a:defRPr sz="800" dirty="0" smtClean="0">
            <a:solidFill>
              <a:schemeClr val="tx1">
                <a:lumMod val="75000"/>
                <a:lumOff val="25000"/>
              </a:schemeClr>
            </a:solidFill>
            <a:latin typeface="Museo Slab 700"/>
            <a:cs typeface="Museo Slab 700"/>
          </a:defRPr>
        </a:defPPr>
      </a:lstStyle>
      <a:style>
        <a:lnRef idx="1">
          <a:schemeClr val="accent1"/>
        </a:lnRef>
        <a:fillRef idx="3">
          <a:schemeClr val="accent1"/>
        </a:fillRef>
        <a:effectRef idx="2">
          <a:schemeClr val="accent1"/>
        </a:effectRef>
        <a:fontRef idx="minor">
          <a:schemeClr val="lt1"/>
        </a:fontRef>
      </a:style>
    </a:spDef>
    <a:lnDef>
      <a:spPr>
        <a:ln w="12700">
          <a:tailEnd type="triangle"/>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40D58154F2D534895B8794896A5F29B" ma:contentTypeVersion="12" ma:contentTypeDescription="Create a new document." ma:contentTypeScope="" ma:versionID="e06c14b3f75e66c9c5a5b200eec415fa">
  <xsd:schema xmlns:xsd="http://www.w3.org/2001/XMLSchema" xmlns:xs="http://www.w3.org/2001/XMLSchema" xmlns:p="http://schemas.microsoft.com/office/2006/metadata/properties" xmlns:ns2="550b1888-8b4b-41e9-8703-50a0ec5060aa" xmlns:ns3="5d967685-8526-4720-91af-df8ed89525c7" targetNamespace="http://schemas.microsoft.com/office/2006/metadata/properties" ma:root="true" ma:fieldsID="ddc63fb880deeb30a8eb9e80276b2060" ns2:_="" ns3:_="">
    <xsd:import namespace="550b1888-8b4b-41e9-8703-50a0ec5060aa"/>
    <xsd:import namespace="5d967685-8526-4720-91af-df8ed89525c7"/>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Locatio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50b1888-8b4b-41e9-8703-50a0ec5060aa"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d967685-8526-4720-91af-df8ed89525c7"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3739BA6-46AD-4471-A214-95738F552DBA}">
  <ds:schemaRefs>
    <ds:schemaRef ds:uri="550b1888-8b4b-41e9-8703-50a0ec5060aa"/>
    <ds:schemaRef ds:uri="5d967685-8526-4720-91af-df8ed89525c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8E2A11D-CE88-44CA-8BDC-D1717F4D2DCC}">
  <ds:schemaRefs>
    <ds:schemaRef ds:uri="http://schemas.microsoft.com/sharepoint/v3/contenttype/forms"/>
  </ds:schemaRefs>
</ds:datastoreItem>
</file>

<file path=customXml/itemProps3.xml><?xml version="1.0" encoding="utf-8"?>
<ds:datastoreItem xmlns:ds="http://schemas.openxmlformats.org/officeDocument/2006/customXml" ds:itemID="{D7DBF6B4-B685-4C5E-8C45-742727E34111}">
  <ds:schemaRefs>
    <ds:schemaRef ds:uri="550b1888-8b4b-41e9-8703-50a0ec5060aa"/>
    <ds:schemaRef ds:uri="5d967685-8526-4720-91af-df8ed89525c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184</TotalTime>
  <Words>1244</Words>
  <Application>Microsoft Macintosh PowerPoint</Application>
  <PresentationFormat>On-screen Show (4:3)</PresentationFormat>
  <Paragraphs>177</Paragraphs>
  <Slides>7</Slides>
  <Notes>6</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7</vt:i4>
      </vt:variant>
    </vt:vector>
  </HeadingPairs>
  <TitlesOfParts>
    <vt:vector size="20" baseType="lpstr">
      <vt:lpstr>Arial</vt:lpstr>
      <vt:lpstr>Calibri</vt:lpstr>
      <vt:lpstr>Courier New</vt:lpstr>
      <vt:lpstr>Museo Sans 100</vt:lpstr>
      <vt:lpstr>Museo Sans 300</vt:lpstr>
      <vt:lpstr>Museo Sans 500</vt:lpstr>
      <vt:lpstr>Museo Slab 300</vt:lpstr>
      <vt:lpstr>Museo Slab 500</vt:lpstr>
      <vt:lpstr>Museo Slab 700</vt:lpstr>
      <vt:lpstr>Museo Slab 900</vt:lpstr>
      <vt:lpstr>Wingdings</vt:lpstr>
      <vt:lpstr>Diseño personalizado</vt:lpstr>
      <vt:lpstr>Office Theme</vt:lpstr>
      <vt:lpstr>PowerPoint Presentation</vt:lpstr>
      <vt:lpstr>Adoption of ESG and inclusivity initiatives separate leaders and laggards in Q4.</vt:lpstr>
      <vt:lpstr>ESG-driven investment is the top material driver for US banks’ ESG scores.</vt:lpstr>
      <vt:lpstr>Fifth Third Bank leads the sector, scoring 37% above the average.</vt:lpstr>
      <vt:lpstr>Business Ethics represent the greatest ESG risk for US banks.</vt:lpstr>
      <vt:lpstr>alva ESG methodology</vt:lpstr>
      <vt:lpstr>How will you impact tomorrow?</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Camille Rollason</dc:creator>
  <cp:lastModifiedBy>Alastair Pickering</cp:lastModifiedBy>
  <cp:revision>9</cp:revision>
  <cp:lastPrinted>2021-02-02T08:03:29Z</cp:lastPrinted>
  <dcterms:created xsi:type="dcterms:W3CDTF">2014-07-24T22:50:21Z</dcterms:created>
  <dcterms:modified xsi:type="dcterms:W3CDTF">2021-02-02T08:15:14Z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0x010100040D58154F2D534895B8794896A5F29B</vt:lpwstr>
  </property>
  <property fmtid="{D5CDD505-2E9C-101B-9397-08002B2CF9AE}" pid="3" name="Order">
    <vt:r8>236000</vt:r8>
  </property>
</Properties>
</file>